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92" autoAdjust="0"/>
  </p:normalViewPr>
  <p:slideViewPr>
    <p:cSldViewPr snapToGrid="0">
      <p:cViewPr varScale="1">
        <p:scale>
          <a:sx n="59" d="100"/>
          <a:sy n="59" d="100"/>
        </p:scale>
        <p:origin x="9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840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8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059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2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97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6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8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7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9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6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3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6D0E2-50D8-4BA0-9824-8517EF27FB0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771E1B1-8E0F-4A38-917E-2DD92A8EA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6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77D69CA-5A18-00DC-CA7B-64BA06807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FB159215-6657-6CDC-3F03-420FBBA21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108192"/>
          </a:xfrm>
          <a:prstGeom prst="rect">
            <a:avLst/>
          </a:prstGeom>
        </p:spPr>
      </p:pic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E211AA56-307A-53AD-0060-1D81AC1DF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584238" cy="2692187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8B87E24B-9333-F86B-6021-A97794AAF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87" y="2082907"/>
            <a:ext cx="2292814" cy="22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4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26857-D2AF-39CC-9B5A-B09B80127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E3D13D1-E807-9DDC-0688-37E46E486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0488E84A-CB1A-04A8-7F39-DA8914285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6188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0C5B906-33E7-B9E2-0743-9DD684265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132" y="2082907"/>
            <a:ext cx="2124645" cy="1879493"/>
          </a:xfrm>
          <a:prstGeom prst="rect">
            <a:avLst/>
          </a:prstGeom>
        </p:spPr>
      </p:pic>
      <p:pic>
        <p:nvPicPr>
          <p:cNvPr id="8" name="Picture 7" descr="A cartoon of men talking to a sign&#10;&#10;AI-generated content may be incorrect.">
            <a:extLst>
              <a:ext uri="{FF2B5EF4-FFF2-40B4-BE49-F238E27FC236}">
                <a16:creationId xmlns:a16="http://schemas.microsoft.com/office/drawing/2014/main" id="{068EACBD-075D-52E1-4C37-C5A7EEA65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94" y="2082907"/>
            <a:ext cx="2682606" cy="1977464"/>
          </a:xfrm>
          <a:prstGeom prst="rect">
            <a:avLst/>
          </a:prstGeom>
        </p:spPr>
      </p:pic>
      <p:pic>
        <p:nvPicPr>
          <p:cNvPr id="10" name="Picture 9" descr="A close up of a blue background&#10;&#10;AI-generated content may be incorrect.">
            <a:extLst>
              <a:ext uri="{FF2B5EF4-FFF2-40B4-BE49-F238E27FC236}">
                <a16:creationId xmlns:a16="http://schemas.microsoft.com/office/drawing/2014/main" id="{FB2EBB63-6ECC-8C46-06FF-884E39B63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818" y="4060371"/>
            <a:ext cx="4026107" cy="10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5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A153-DC99-D636-A867-E17F2ECD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82C08BB-2600-EA26-4778-2406538B7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text&#10;&#10;AI-generated content may be incorrect.">
            <a:extLst>
              <a:ext uri="{FF2B5EF4-FFF2-40B4-BE49-F238E27FC236}">
                <a16:creationId xmlns:a16="http://schemas.microsoft.com/office/drawing/2014/main" id="{00FFB22B-0C30-DD14-4962-6E747B331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6247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3DAE789-956A-3D7F-FAEC-6189549A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51" y="2082907"/>
            <a:ext cx="2346456" cy="2336693"/>
          </a:xfrm>
          <a:prstGeom prst="rect">
            <a:avLst/>
          </a:prstGeom>
        </p:spPr>
      </p:pic>
      <p:pic>
        <p:nvPicPr>
          <p:cNvPr id="8" name="Picture 7" descr="A close up of a sign&#10;&#10;AI-generated content may be incorrect.">
            <a:extLst>
              <a:ext uri="{FF2B5EF4-FFF2-40B4-BE49-F238E27FC236}">
                <a16:creationId xmlns:a16="http://schemas.microsoft.com/office/drawing/2014/main" id="{B40C2BD1-6FC8-1675-81F1-A907BD61C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051" y="4419600"/>
            <a:ext cx="4045158" cy="1263715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4DE5B6C3-754A-8F4E-8CD6-070025AFE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082907"/>
            <a:ext cx="2971800" cy="25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4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27115-C70A-B017-CFC5-88F95771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E9FC0BD-9B7E-5751-4F08-3F213F24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blue text&#10;&#10;AI-generated content may be incorrect.">
            <a:extLst>
              <a:ext uri="{FF2B5EF4-FFF2-40B4-BE49-F238E27FC236}">
                <a16:creationId xmlns:a16="http://schemas.microsoft.com/office/drawing/2014/main" id="{7DBB3DDA-3FE7-012F-DF2D-6A799F18B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0760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B1C0C0-1214-5145-958A-09759EAC5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905" y="2082907"/>
            <a:ext cx="4769095" cy="38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33D01-FA3D-6E81-5E37-562B3EFF9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0BD50CF-A99C-4E8E-EE2A-6F7ABA98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5AE01C27-5A1E-7441-AEB1-FDCBFE880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71616"/>
          </a:xfrm>
          <a:prstGeom prst="rect">
            <a:avLst/>
          </a:prstGeom>
        </p:spPr>
      </p:pic>
      <p:pic>
        <p:nvPicPr>
          <p:cNvPr id="6" name="Picture 5" descr="A screenshot of a group of people protesting&#10;&#10;AI-generated content may be incorrect.">
            <a:extLst>
              <a:ext uri="{FF2B5EF4-FFF2-40B4-BE49-F238E27FC236}">
                <a16:creationId xmlns:a16="http://schemas.microsoft.com/office/drawing/2014/main" id="{483C2D82-DAFB-BB23-45AC-4556A6D1F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50" y="2082908"/>
            <a:ext cx="2122964" cy="2218344"/>
          </a:xfrm>
          <a:prstGeom prst="rect">
            <a:avLst/>
          </a:prstGeom>
        </p:spPr>
      </p:pic>
      <p:pic>
        <p:nvPicPr>
          <p:cNvPr id="8" name="Picture 7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8A65B60-447C-77C2-C591-20FE5A7D7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58" y="2082907"/>
            <a:ext cx="2470742" cy="2576179"/>
          </a:xfrm>
          <a:prstGeom prst="rect">
            <a:avLst/>
          </a:prstGeom>
        </p:spPr>
      </p:pic>
      <p:pic>
        <p:nvPicPr>
          <p:cNvPr id="10" name="Picture 9" descr="A hand holding an inhaler&#10;&#10;AI-generated content may be incorrect.">
            <a:extLst>
              <a:ext uri="{FF2B5EF4-FFF2-40B4-BE49-F238E27FC236}">
                <a16:creationId xmlns:a16="http://schemas.microsoft.com/office/drawing/2014/main" id="{E458DD0D-4EF2-7EE5-62F9-81BDEE7C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4301252"/>
            <a:ext cx="1481713" cy="15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47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51FDC-4333-06C4-AEDF-2CF2534E2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53F0DA9-1B09-E11A-14D2-5B52DFA45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6AF5FD08-2B67-28B6-70F5-9F5A8588B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80760"/>
          </a:xfrm>
          <a:prstGeom prst="rect">
            <a:avLst/>
          </a:prstGeom>
        </p:spPr>
      </p:pic>
      <p:pic>
        <p:nvPicPr>
          <p:cNvPr id="6" name="Picture 5" descr="A smokestack with a chimney&#10;&#10;AI-generated content may be incorrect.">
            <a:extLst>
              <a:ext uri="{FF2B5EF4-FFF2-40B4-BE49-F238E27FC236}">
                <a16:creationId xmlns:a16="http://schemas.microsoft.com/office/drawing/2014/main" id="{66AC92E7-1173-6CF5-D9CD-5B5788C59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82" y="2082908"/>
            <a:ext cx="2432597" cy="1618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B3C54-3164-3F32-E2A9-CA2D70457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86" y="2082907"/>
            <a:ext cx="2561013" cy="2082907"/>
          </a:xfrm>
          <a:prstGeom prst="rect">
            <a:avLst/>
          </a:prstGeom>
        </p:spPr>
      </p:pic>
      <p:pic>
        <p:nvPicPr>
          <p:cNvPr id="10" name="Picture 9" descr="A pink sky with black text&#10;&#10;AI-generated content may be incorrect.">
            <a:extLst>
              <a:ext uri="{FF2B5EF4-FFF2-40B4-BE49-F238E27FC236}">
                <a16:creationId xmlns:a16="http://schemas.microsoft.com/office/drawing/2014/main" id="{3DE1842D-0639-5866-F00E-8559F32F10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51" y="4165814"/>
            <a:ext cx="3854648" cy="9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1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F2330-F6BA-9F4F-EBF6-0E250F0AF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36B69CD-368D-107B-F307-8B76BCEDF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F99D8997-4BCA-5ED1-8B0B-5ECFD50AC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89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ABD98-7E8E-45F5-2C2D-C7F91AF6E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639" y="2082907"/>
            <a:ext cx="2513361" cy="1803293"/>
          </a:xfrm>
          <a:prstGeom prst="rect">
            <a:avLst/>
          </a:prstGeom>
        </p:spPr>
      </p:pic>
      <p:pic>
        <p:nvPicPr>
          <p:cNvPr id="8" name="Picture 7" descr="A house with a smoking cigarette&#10;&#10;AI-generated content may be incorrect.">
            <a:extLst>
              <a:ext uri="{FF2B5EF4-FFF2-40B4-BE49-F238E27FC236}">
                <a16:creationId xmlns:a16="http://schemas.microsoft.com/office/drawing/2014/main" id="{DE591B2F-C23A-B887-4603-A16DA80FC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01" y="2073182"/>
            <a:ext cx="2416637" cy="1954532"/>
          </a:xfrm>
          <a:prstGeom prst="rect">
            <a:avLst/>
          </a:prstGeom>
        </p:spPr>
      </p:pic>
      <p:pic>
        <p:nvPicPr>
          <p:cNvPr id="10" name="Picture 9" descr="A screenshot of a screenshot of a screenshot of a screenshot of a screenshot of a screenshot of a screenshot of a screenshot of a screenshot of a screenshot&#10;&#10;AI-generated content may be incorrect.">
            <a:extLst>
              <a:ext uri="{FF2B5EF4-FFF2-40B4-BE49-F238E27FC236}">
                <a16:creationId xmlns:a16="http://schemas.microsoft.com/office/drawing/2014/main" id="{51D98689-AB21-9C84-6855-794E285B4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58" y="4027714"/>
            <a:ext cx="1784903" cy="19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87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6FA01-8B71-5CC3-B6F3-059E488D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58972F5-5604-6730-DACC-FCEB297C8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F98C2B36-89D2-B22B-AAA7-25D58A518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99048"/>
          </a:xfrm>
          <a:prstGeom prst="rect">
            <a:avLst/>
          </a:prstGeom>
        </p:spPr>
      </p:pic>
      <p:pic>
        <p:nvPicPr>
          <p:cNvPr id="6" name="Picture 5" descr="A wood stove in a room&#10;&#10;AI-generated content may be incorrect.">
            <a:extLst>
              <a:ext uri="{FF2B5EF4-FFF2-40B4-BE49-F238E27FC236}">
                <a16:creationId xmlns:a16="http://schemas.microsoft.com/office/drawing/2014/main" id="{E5E22C59-0D9A-98C7-360E-5E971F729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4540483" cy="377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2FC8-B73C-4085-54CF-E072EE88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3BB625F-3BE3-ECE1-353E-B09E2EB9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1A725EEF-D3E0-0592-3CD2-5D226C6F7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44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C7324-048A-63D7-E949-DB92EDF02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346147" cy="2692187"/>
          </a:xfrm>
          <a:prstGeom prst="rect">
            <a:avLst/>
          </a:prstGeom>
        </p:spPr>
      </p:pic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7E0F80FD-CA86-E601-EC5B-83991F504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97" y="2082907"/>
            <a:ext cx="2530904" cy="20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B9537-AB19-B64E-74AF-81A6C63F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7A4275B-1BEA-721E-64DD-943D382C7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99164884-24A6-6A76-C2AC-76E2D0ECA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25312"/>
          </a:xfrm>
          <a:prstGeom prst="rect">
            <a:avLst/>
          </a:prstGeom>
        </p:spPr>
      </p:pic>
      <p:pic>
        <p:nvPicPr>
          <p:cNvPr id="6" name="Picture 5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DB6A4C56-C913-3D84-982B-D8EA97D0A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3077597" cy="37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4B4A-AEA4-F46B-7624-7B3B2A6A5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9829EBC-8A89-D31B-362E-7C8FDFB20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on a page&#10;&#10;AI-generated content may be incorrect.">
            <a:extLst>
              <a:ext uri="{FF2B5EF4-FFF2-40B4-BE49-F238E27FC236}">
                <a16:creationId xmlns:a16="http://schemas.microsoft.com/office/drawing/2014/main" id="{C57027B1-DA71-36FD-E59C-962569D1A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43600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693E82-3FA5-3E59-52C3-EECFFF906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2121575" cy="1629122"/>
          </a:xfrm>
          <a:prstGeom prst="rect">
            <a:avLst/>
          </a:prstGeom>
        </p:spPr>
      </p:pic>
      <p:pic>
        <p:nvPicPr>
          <p:cNvPr id="8" name="Picture 7" descr="Cartoon of a cartoon of a forest with money falling from trees&#10;&#10;AI-generated content may be incorrect.">
            <a:extLst>
              <a:ext uri="{FF2B5EF4-FFF2-40B4-BE49-F238E27FC236}">
                <a16:creationId xmlns:a16="http://schemas.microsoft.com/office/drawing/2014/main" id="{6974FE0A-2147-66FC-32F8-80D986BF7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92" y="2082908"/>
            <a:ext cx="2854908" cy="2293150"/>
          </a:xfrm>
          <a:prstGeom prst="rect">
            <a:avLst/>
          </a:prstGeom>
        </p:spPr>
      </p:pic>
      <p:pic>
        <p:nvPicPr>
          <p:cNvPr id="10" name="Picture 9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416D9222-9979-9BAF-C45C-3C94D303E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31" y="3712029"/>
            <a:ext cx="2081061" cy="18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3</cp:revision>
  <dcterms:created xsi:type="dcterms:W3CDTF">2025-10-24T19:07:54Z</dcterms:created>
  <dcterms:modified xsi:type="dcterms:W3CDTF">2025-10-24T19:52:10Z</dcterms:modified>
</cp:coreProperties>
</file>