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25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83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543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4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6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1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3F5E-071A-4E50-85D1-2038CDD7704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F51B25-9052-48BC-B0D4-86F65C64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1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5C77D07-0295-BE1A-724D-A47DC27B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E0800769-C075-2EC9-51C4-C959871F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9320"/>
          </a:xfrm>
          <a:prstGeom prst="rect">
            <a:avLst/>
          </a:prstGeom>
        </p:spPr>
      </p:pic>
      <p:pic>
        <p:nvPicPr>
          <p:cNvPr id="7" name="Picture 6" descr="A person standing on stairs with a coin&#10;&#10;AI-generated content may be incorrect.">
            <a:extLst>
              <a:ext uri="{FF2B5EF4-FFF2-40B4-BE49-F238E27FC236}">
                <a16:creationId xmlns:a16="http://schemas.microsoft.com/office/drawing/2014/main" id="{F761FB35-1795-3338-CD2B-C7FAA82FD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00" y="2082907"/>
            <a:ext cx="1242517" cy="1773619"/>
          </a:xfrm>
          <a:prstGeom prst="rect">
            <a:avLst/>
          </a:prstGeom>
        </p:spPr>
      </p:pic>
      <p:pic>
        <p:nvPicPr>
          <p:cNvPr id="9" name="Picture 8" descr="A painting of people on a staircase&#10;&#10;AI-generated content may be incorrect.">
            <a:extLst>
              <a:ext uri="{FF2B5EF4-FFF2-40B4-BE49-F238E27FC236}">
                <a16:creationId xmlns:a16="http://schemas.microsoft.com/office/drawing/2014/main" id="{05DAE44E-F6D6-0AAE-773F-56DF0D1F2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3856527"/>
            <a:ext cx="1279820" cy="918568"/>
          </a:xfrm>
          <a:prstGeom prst="rect">
            <a:avLst/>
          </a:prstGeom>
        </p:spPr>
      </p:pic>
      <p:pic>
        <p:nvPicPr>
          <p:cNvPr id="11" name="Picture 10" descr="A building with flags on the front&#10;&#10;AI-generated content may be incorrect.">
            <a:extLst>
              <a:ext uri="{FF2B5EF4-FFF2-40B4-BE49-F238E27FC236}">
                <a16:creationId xmlns:a16="http://schemas.microsoft.com/office/drawing/2014/main" id="{2567F382-EF46-6098-51C1-4DCDF5494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17" y="2107850"/>
            <a:ext cx="3602783" cy="285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8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3235F-A4D2-2FFD-12D2-285F61CE3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95EFCDA-9EF3-100F-1500-0CB3CB40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F5F06C80-7A59-BB8D-B145-D46EEB3AD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  <p:pic>
        <p:nvPicPr>
          <p:cNvPr id="7" name="Picture 6" descr="A collage of a person and a cat in a car&#10;&#10;AI-generated content may be incorrect.">
            <a:extLst>
              <a:ext uri="{FF2B5EF4-FFF2-40B4-BE49-F238E27FC236}">
                <a16:creationId xmlns:a16="http://schemas.microsoft.com/office/drawing/2014/main" id="{5B1CD11B-7CCA-F4F0-7B6C-9D9920CC8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50" y="2082907"/>
            <a:ext cx="5027650" cy="33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FDC0D-2E0F-FD7E-AC17-3D6514000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FF52BC9-B4B2-3302-ED35-55841AB8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AE3CE3A-877E-AE12-1DE1-293148741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7" name="Picture 6" descr="A collage of two people&#10;&#10;AI-generated content may be incorrect.">
            <a:extLst>
              <a:ext uri="{FF2B5EF4-FFF2-40B4-BE49-F238E27FC236}">
                <a16:creationId xmlns:a16="http://schemas.microsoft.com/office/drawing/2014/main" id="{9CBDE7F2-C4EB-19DC-82A9-1A23FDBA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90" y="2082907"/>
            <a:ext cx="4969510" cy="33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48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78CF8-482F-E342-AE6C-9C483D886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DAF9301-35AA-B10D-9E22-AA6967268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yellow text with black text&#10;&#10;AI-generated content may be incorrect.">
            <a:extLst>
              <a:ext uri="{FF2B5EF4-FFF2-40B4-BE49-F238E27FC236}">
                <a16:creationId xmlns:a16="http://schemas.microsoft.com/office/drawing/2014/main" id="{0F55E840-FF84-6362-DDCC-28C60904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44768"/>
          </a:xfrm>
          <a:prstGeom prst="rect">
            <a:avLst/>
          </a:prstGeom>
        </p:spPr>
      </p:pic>
      <p:pic>
        <p:nvPicPr>
          <p:cNvPr id="7" name="Picture 6" descr="A collage of people in different poses&#10;&#10;AI-generated content may be incorrect.">
            <a:extLst>
              <a:ext uri="{FF2B5EF4-FFF2-40B4-BE49-F238E27FC236}">
                <a16:creationId xmlns:a16="http://schemas.microsoft.com/office/drawing/2014/main" id="{08AA8A7D-1542-F057-565F-3C84CBC11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08" y="2082906"/>
            <a:ext cx="5064092" cy="33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26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2025-10-26T12:50:07Z</dcterms:created>
  <dcterms:modified xsi:type="dcterms:W3CDTF">2025-10-26T13:25:01Z</dcterms:modified>
</cp:coreProperties>
</file>