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11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39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02BA-9DC1-455C-8A65-6BC6C4FE183F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DB0DE4-8446-4E78-9BEC-27BB077B0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4A1B1C9-70A4-BEFF-22A8-776F02AE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blue and yellow text&#10;&#10;AI-generated content may be incorrect.">
            <a:extLst>
              <a:ext uri="{FF2B5EF4-FFF2-40B4-BE49-F238E27FC236}">
                <a16:creationId xmlns:a16="http://schemas.microsoft.com/office/drawing/2014/main" id="{8D57965D-B041-133F-21B8-0DCF0F844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7" name="Picture 6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59F7F289-370A-17AB-7EA2-12383B3CA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84" y="2082907"/>
            <a:ext cx="5057415" cy="37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7F8D-C00E-8370-7851-73E84B5E3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7AEF61F-E5CF-B72B-3C7E-97D466A7A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BE3E9E0-3F01-91D7-27DB-E960624D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group of people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61803585-9BAF-759B-CB04-3FE409534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69" y="2082906"/>
            <a:ext cx="5055531" cy="30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D439-22CA-01A2-DE72-0D1C85E0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E479DE-B3EF-9D3C-A682-A45E9C26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98DC115-3D0B-8CFE-10C1-48835320A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 descr="A group of people standing around a funeral casket&#10;&#10;AI-generated content may be incorrect.">
            <a:extLst>
              <a:ext uri="{FF2B5EF4-FFF2-40B4-BE49-F238E27FC236}">
                <a16:creationId xmlns:a16="http://schemas.microsoft.com/office/drawing/2014/main" id="{39BC0D62-68A9-2D37-B643-F5EC275DE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2082907"/>
            <a:ext cx="4995672" cy="35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A03D-8BCB-08B4-5BB6-AFD82AD8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C0F735-DAD3-124D-07BC-5870013B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E2F853AA-8ABE-D087-D8B5-01122DC2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 descr="A collage of two men&#10;&#10;AI-generated content may be incorrect.">
            <a:extLst>
              <a:ext uri="{FF2B5EF4-FFF2-40B4-BE49-F238E27FC236}">
                <a16:creationId xmlns:a16="http://schemas.microsoft.com/office/drawing/2014/main" id="{C617C65B-C017-4ED8-26F8-D4EDC7CE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53" y="2082907"/>
            <a:ext cx="5015948" cy="19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C01F8-763F-4EA0-8595-55830132A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05BA229-8210-7762-50B1-79BCE8A9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40E55AB6-9046-1EDC-AE34-12670239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53328"/>
          </a:xfrm>
          <a:prstGeom prst="rect">
            <a:avLst/>
          </a:prstGeom>
        </p:spPr>
      </p:pic>
      <p:pic>
        <p:nvPicPr>
          <p:cNvPr id="6" name="Picture 5" descr="A person and person in suits and suits&#10;&#10;AI-generated content may be incorrect.">
            <a:extLst>
              <a:ext uri="{FF2B5EF4-FFF2-40B4-BE49-F238E27FC236}">
                <a16:creationId xmlns:a16="http://schemas.microsoft.com/office/drawing/2014/main" id="{E215B727-53AB-A709-24ED-76C959282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66" y="2082907"/>
            <a:ext cx="4956034" cy="34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2025-10-27T19:09:28Z</dcterms:created>
  <dcterms:modified xsi:type="dcterms:W3CDTF">2025-10-27T19:15:22Z</dcterms:modified>
</cp:coreProperties>
</file>