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38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8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01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5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1AD2-6E00-413F-8B6B-40A8728DF84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756443-09F8-44E1-BB81-DB6BA9A62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C2C4B30-9297-3B04-E566-4023548C7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8181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82502C7-5C47-DB0A-631D-5A9C593E6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53328"/>
          </a:xfrm>
          <a:prstGeom prst="rect">
            <a:avLst/>
          </a:prstGeom>
        </p:spPr>
      </p:pic>
      <p:pic>
        <p:nvPicPr>
          <p:cNvPr id="7" name="Picture 6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4792812E-071D-0CF2-C480-27D0DD740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47996" cy="36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D2582-7BAD-15A1-8108-A9E33EEB5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F391C30-6ED9-DD64-2A82-9FCACC07A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12259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in blue and yellow&#10;&#10;AI-generated content may be incorrect.">
            <a:extLst>
              <a:ext uri="{FF2B5EF4-FFF2-40B4-BE49-F238E27FC236}">
                <a16:creationId xmlns:a16="http://schemas.microsoft.com/office/drawing/2014/main" id="{62D6821D-3F7B-1600-0D28-AFDB35BBC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6" name="Picture 5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222C8BDF-B29F-E326-17BF-29442198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60" y="2147877"/>
            <a:ext cx="2062039" cy="1390851"/>
          </a:xfrm>
          <a:prstGeom prst="rect">
            <a:avLst/>
          </a:prstGeom>
        </p:spPr>
      </p:pic>
      <p:pic>
        <p:nvPicPr>
          <p:cNvPr id="8" name="Picture 7" descr="A person smiling with a black background&#10;&#10;AI-generated content may be incorrect.">
            <a:extLst>
              <a:ext uri="{FF2B5EF4-FFF2-40B4-BE49-F238E27FC236}">
                <a16:creationId xmlns:a16="http://schemas.microsoft.com/office/drawing/2014/main" id="{E0D8B82E-D4EA-6819-9AAC-C27DDF208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47877"/>
            <a:ext cx="2825748" cy="3550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D7DB0-0540-CBBC-AC9A-A1C3AB66A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960" y="3538728"/>
            <a:ext cx="20606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0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80ED9-F0BB-3027-C84F-B4EA9174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0C7A8E-268C-4F38-0846-FA6D44F0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78D97E11-574C-84C9-F38B-0647CA055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8464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6D12FDA-E530-54DC-178C-17F9CD738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212847"/>
            <a:ext cx="2459988" cy="3552781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98E79D9A-806A-116F-43D8-2E12215EE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512" y="2147877"/>
            <a:ext cx="2419488" cy="17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7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608B4-AFF2-8F97-F217-0BD41B45F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E21516B-CB5E-0E9C-9CDC-CE189BDE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564A276-9382-5183-F371-884474DD0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9320"/>
          </a:xfrm>
          <a:prstGeom prst="rect">
            <a:avLst/>
          </a:prstGeom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995B19E-476E-A94A-CEAA-1FEFAD62D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24" y="2082907"/>
            <a:ext cx="3479532" cy="37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1969E-02DE-096D-4293-6311EC9DB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46D580-EE4B-78E6-2598-9A532D014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CADF858B-E510-2631-7657-165FD436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97880"/>
          </a:xfrm>
          <a:prstGeom prst="rect">
            <a:avLst/>
          </a:prstGeom>
        </p:spPr>
      </p:pic>
      <p:pic>
        <p:nvPicPr>
          <p:cNvPr id="6" name="Picture 5" descr="A person wearing a straw hat&#10;&#10;AI-generated content may be incorrect.">
            <a:extLst>
              <a:ext uri="{FF2B5EF4-FFF2-40B4-BE49-F238E27FC236}">
                <a16:creationId xmlns:a16="http://schemas.microsoft.com/office/drawing/2014/main" id="{5937A7DE-5B53-1CE4-B8E7-C061B7C59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147878"/>
            <a:ext cx="2906902" cy="3626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D7769-04B9-6B1C-386C-E6CAF6ECF781}"/>
              </a:ext>
            </a:extLst>
          </p:cNvPr>
          <p:cNvSpPr/>
          <p:nvPr/>
        </p:nvSpPr>
        <p:spPr>
          <a:xfrm>
            <a:off x="9541565" y="4983480"/>
            <a:ext cx="680287" cy="244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5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A135E-5F2F-3F61-A4AE-1E7562E3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FD7AFC8-2250-DFA1-E3C8-C074D5E60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-53902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D7801F74-C43C-8889-A094-F922862DD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7" name="Picture 6" descr="A person speaking at a table&#10;&#10;AI-generated content may be incorrect.">
            <a:extLst>
              <a:ext uri="{FF2B5EF4-FFF2-40B4-BE49-F238E27FC236}">
                <a16:creationId xmlns:a16="http://schemas.microsoft.com/office/drawing/2014/main" id="{D50D01F8-CB0B-03E4-59BF-CCF9DDA5C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1" y="2029005"/>
            <a:ext cx="3997807" cy="37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4C75-B054-307C-EADE-2B6EE4FF4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FA0E5B-DE8F-F815-6301-DF17BAA5F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9BF645C-CC62-2FEF-EB2C-148630EF7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35040"/>
          </a:xfrm>
          <a:prstGeom prst="rect">
            <a:avLst/>
          </a:prstGeom>
        </p:spPr>
      </p:pic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351E41D8-0181-AC56-28A6-A4C713B9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212847"/>
            <a:ext cx="2927765" cy="36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5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4CA7-5B79-5F35-2FEA-CED5B322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BFEE842-AD57-D497-F4BE-10A89BAE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30CDFCB-7943-1193-3366-5FEED3CBC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  <p:pic>
        <p:nvPicPr>
          <p:cNvPr id="6" name="Picture 5" descr="A person in a blue shirt and hat pointing at water&#10;&#10;AI-generated content may be incorrect.">
            <a:extLst>
              <a:ext uri="{FF2B5EF4-FFF2-40B4-BE49-F238E27FC236}">
                <a16:creationId xmlns:a16="http://schemas.microsoft.com/office/drawing/2014/main" id="{DE83F789-B8B3-765C-D295-D2AD8508A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212847"/>
            <a:ext cx="2858095" cy="3700936"/>
          </a:xfrm>
          <a:prstGeom prst="rect">
            <a:avLst/>
          </a:prstGeom>
        </p:spPr>
      </p:pic>
      <p:pic>
        <p:nvPicPr>
          <p:cNvPr id="8" name="Picture 7" descr="A house with trees and a green fence&#10;&#10;AI-generated content may be incorrect.">
            <a:extLst>
              <a:ext uri="{FF2B5EF4-FFF2-40B4-BE49-F238E27FC236}">
                <a16:creationId xmlns:a16="http://schemas.microsoft.com/office/drawing/2014/main" id="{6DBF7797-ECEA-ED03-0B21-EC19F1BA3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50" y="2082907"/>
            <a:ext cx="2048950" cy="18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57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C4C0-788D-A9F8-EB7A-190A0C49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23FFD50-4F72-D27A-4729-A8A1A3BF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3AF89822-A070-A03D-2991-17AB09F7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9208" cy="6007608"/>
          </a:xfrm>
          <a:prstGeom prst="rect">
            <a:avLst/>
          </a:prstGeom>
        </p:spPr>
      </p:pic>
      <p:pic>
        <p:nvPicPr>
          <p:cNvPr id="8" name="Picture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5A1D555-27DF-C2B5-6228-FC55F9D6C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98" y="2082907"/>
            <a:ext cx="2431774" cy="2213596"/>
          </a:xfrm>
          <a:prstGeom prst="rect">
            <a:avLst/>
          </a:prstGeom>
        </p:spPr>
      </p:pic>
      <p:pic>
        <p:nvPicPr>
          <p:cNvPr id="10" name="Picture 9" descr="A person in a suit&#10;&#10;AI-generated content may be incorrect.">
            <a:extLst>
              <a:ext uri="{FF2B5EF4-FFF2-40B4-BE49-F238E27FC236}">
                <a16:creationId xmlns:a16="http://schemas.microsoft.com/office/drawing/2014/main" id="{EAEFD637-1C83-C6F0-D95D-DE92192B0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2478149" cy="24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2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2025-10-26T20:56:11Z</dcterms:created>
  <dcterms:modified xsi:type="dcterms:W3CDTF">2025-10-26T21:28:22Z</dcterms:modified>
</cp:coreProperties>
</file>