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29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3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98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3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6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8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5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E1C5-15D0-4FEC-98E6-B84069B9CF2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762B9-DEE3-4DD3-9AD0-DD946C41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30BEF5A-1D21-636C-7A07-C5D1B333B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2D5BF65F-8AE7-E486-9D97-C28B13685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44184"/>
          </a:xfrm>
          <a:prstGeom prst="rect">
            <a:avLst/>
          </a:prstGeom>
        </p:spPr>
      </p:pic>
      <p:pic>
        <p:nvPicPr>
          <p:cNvPr id="7" name="Picture 6" descr="A screenshot of a website&#10;&#10;AI-generated content may be incorrect.">
            <a:extLst>
              <a:ext uri="{FF2B5EF4-FFF2-40B4-BE49-F238E27FC236}">
                <a16:creationId xmlns:a16="http://schemas.microsoft.com/office/drawing/2014/main" id="{C4252B3B-E179-6B78-E0FA-054CC840E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521432" cy="36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1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FF18E-B756-2194-BAAA-34127CB78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AA614FA-DCCA-4CC8-5026-3EF5E6680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7741325-0712-EC4D-21A1-5B261DCBD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8E9DAD-C2F6-5C9D-4B6B-B4A6A6774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258733" cy="37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54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C9E51-6462-7D46-6512-03316E1ED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CC3D050-4A37-801A-4A23-82B8AB93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6D70DC9-7C70-0EA3-AF48-F2C646745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6752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57D2C44-CAF3-CDEC-BFD4-DA9FA61FC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445000" cy="37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14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87A72-7F3B-F168-3E07-EEAC40B57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A96B1B1-E12E-7B0D-A9CE-160C9865D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0EE9501-44A6-B0A0-703F-68CFD776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9320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E996BAD8-8961-E367-E9F5-09ECD1284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420108" cy="3794783"/>
          </a:xfrm>
          <a:prstGeom prst="rect">
            <a:avLst/>
          </a:prstGeom>
        </p:spPr>
      </p:pic>
      <p:pic>
        <p:nvPicPr>
          <p:cNvPr id="8" name="Picture 7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E5515675-9614-7E93-5A8E-197DD6269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33" y="2734732"/>
            <a:ext cx="1938867" cy="31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1D6FB-E1A8-771C-CBED-B4E268329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274A641-6ABD-62DC-E2E1-D6FB6FFB2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CA84379-B082-B1BF-CFD0-7440CA9AD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4456"/>
          </a:xfrm>
          <a:prstGeom prst="rect">
            <a:avLst/>
          </a:prstGeom>
        </p:spPr>
      </p:pic>
      <p:pic>
        <p:nvPicPr>
          <p:cNvPr id="6" name="Picture 5" descr="A collage of two people&#10;&#10;AI-generated content may be incorrect.">
            <a:extLst>
              <a:ext uri="{FF2B5EF4-FFF2-40B4-BE49-F238E27FC236}">
                <a16:creationId xmlns:a16="http://schemas.microsoft.com/office/drawing/2014/main" id="{E9A6A5AA-E920-5E0E-D52A-83B04CAAD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52" y="2082907"/>
            <a:ext cx="2179426" cy="3657493"/>
          </a:xfrm>
          <a:prstGeom prst="rect">
            <a:avLst/>
          </a:prstGeom>
        </p:spPr>
      </p:pic>
      <p:pic>
        <p:nvPicPr>
          <p:cNvPr id="8" name="Picture 7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06B2EC7E-CDCE-07B5-BD61-ED39B1664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864" y="2082907"/>
            <a:ext cx="2790135" cy="22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39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8105F-E278-3409-212E-07233252A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69AF97C-E3C5-A72A-E560-ECE0832FB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4FB4E39A-DE01-BB3B-5F5C-66EBD7296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1032"/>
          </a:xfrm>
          <a:prstGeom prst="rect">
            <a:avLst/>
          </a:prstGeom>
        </p:spPr>
      </p:pic>
      <p:pic>
        <p:nvPicPr>
          <p:cNvPr id="6" name="Picture 5" descr="A screenshot of two people&#10;&#10;AI-generated content may be incorrect.">
            <a:extLst>
              <a:ext uri="{FF2B5EF4-FFF2-40B4-BE49-F238E27FC236}">
                <a16:creationId xmlns:a16="http://schemas.microsoft.com/office/drawing/2014/main" id="{1721DAE9-F5F5-5833-EC6B-688A59387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480984" cy="3701028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8886198D-22DA-F639-2D7F-27F16715A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74" y="2082908"/>
            <a:ext cx="2516725" cy="21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4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15B7A-CA22-7024-8E40-3FC024A5B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AA6F9B7-7960-2120-4452-6192A1A0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3770934F-4326-33B1-9540-C7BF0EAA1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25312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2AFB0C8C-7D1E-2706-3305-2784DB6EA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498" y="2057964"/>
            <a:ext cx="3114502" cy="2403970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1624A768-5836-E67E-2C86-9DCC6F28A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76" y="2082908"/>
            <a:ext cx="2402066" cy="19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9DE9D-D17D-307E-A653-A496C35E3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0916B4B-45FB-F19F-DC92-A0084EB0E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B37723AE-4D2E-C531-DE52-B39BA90D6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89904"/>
          </a:xfrm>
          <a:prstGeom prst="rect">
            <a:avLst/>
          </a:prstGeom>
        </p:spPr>
      </p:pic>
      <p:pic>
        <p:nvPicPr>
          <p:cNvPr id="6" name="Picture 5" descr="A cat statue in a museum&#10;&#10;AI-generated content may be incorrect.">
            <a:extLst>
              <a:ext uri="{FF2B5EF4-FFF2-40B4-BE49-F238E27FC236}">
                <a16:creationId xmlns:a16="http://schemas.microsoft.com/office/drawing/2014/main" id="{E3FFD332-C684-C873-BA3A-DF504B69B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102311" cy="2514729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2AF7ABEF-8A06-D52E-F8F2-608124861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4" y="4597636"/>
            <a:ext cx="4972306" cy="11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6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97E2D-05C2-8E16-D21A-AF03FCA4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DAB0A19-62B3-544F-FFAD-0C5653E02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D5FF38B9-C9F9-7BF5-7839-11DB16458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73C4D03F-E0F9-3B6B-5723-4075691C2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57" y="2082907"/>
            <a:ext cx="4816243" cy="36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6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D42AB-112C-6AB8-8BD7-3C68042D6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4EDC534-3250-12CC-20B8-938439C08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9C05D59D-DD78-152E-AA41-83A83F6B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62472"/>
          </a:xfrm>
          <a:prstGeom prst="rect">
            <a:avLst/>
          </a:prstGeom>
        </p:spPr>
      </p:pic>
      <p:pic>
        <p:nvPicPr>
          <p:cNvPr id="6" name="Picture 5" descr="A person with his hands together and his eyes closed&#10;&#10;AI-generated content may be incorrect.">
            <a:extLst>
              <a:ext uri="{FF2B5EF4-FFF2-40B4-BE49-F238E27FC236}">
                <a16:creationId xmlns:a16="http://schemas.microsoft.com/office/drawing/2014/main" id="{3E895386-773F-3FB3-E9F3-03D4E9E2F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2082907"/>
            <a:ext cx="4495800" cy="37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9B241-34DC-94AC-2A41-E41A9A4F7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3C4C0BC-91C8-C1E5-E8BA-5AC8F613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AD6086C-79B3-9A23-278A-ED2D49CBD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2F9DD21-A6BC-47E5-1623-83B80E085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33" y="2082907"/>
            <a:ext cx="4334933" cy="37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4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2025-10-30T23:19:37Z</dcterms:created>
  <dcterms:modified xsi:type="dcterms:W3CDTF">2025-10-30T23:32:46Z</dcterms:modified>
</cp:coreProperties>
</file>