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67" autoAdjust="0"/>
    <p:restoredTop sz="94660"/>
  </p:normalViewPr>
  <p:slideViewPr>
    <p:cSldViewPr snapToGrid="0">
      <p:cViewPr varScale="1">
        <p:scale>
          <a:sx n="65" d="100"/>
          <a:sy n="65" d="100"/>
        </p:scale>
        <p:origin x="72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B845A-B916-42AA-80DD-68E4F2D46C53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918C4-62FA-49AD-8280-3B637DFF95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62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B845A-B916-42AA-80DD-68E4F2D46C53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918C4-62FA-49AD-8280-3B637DFF95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525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B845A-B916-42AA-80DD-68E4F2D46C53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918C4-62FA-49AD-8280-3B637DFF9504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789697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B845A-B916-42AA-80DD-68E4F2D46C53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918C4-62FA-49AD-8280-3B637DFF95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2406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B845A-B916-42AA-80DD-68E4F2D46C53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918C4-62FA-49AD-8280-3B637DFF9504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953614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B845A-B916-42AA-80DD-68E4F2D46C53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918C4-62FA-49AD-8280-3B637DFF95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1323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B845A-B916-42AA-80DD-68E4F2D46C53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918C4-62FA-49AD-8280-3B637DFF95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2693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B845A-B916-42AA-80DD-68E4F2D46C53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918C4-62FA-49AD-8280-3B637DFF95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488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B845A-B916-42AA-80DD-68E4F2D46C53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918C4-62FA-49AD-8280-3B637DFF95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518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B845A-B916-42AA-80DD-68E4F2D46C53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918C4-62FA-49AD-8280-3B637DFF95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305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B845A-B916-42AA-80DD-68E4F2D46C53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918C4-62FA-49AD-8280-3B637DFF95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504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B845A-B916-42AA-80DD-68E4F2D46C53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918C4-62FA-49AD-8280-3B637DFF95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114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B845A-B916-42AA-80DD-68E4F2D46C53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918C4-62FA-49AD-8280-3B637DFF95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277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B845A-B916-42AA-80DD-68E4F2D46C53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918C4-62FA-49AD-8280-3B637DFF95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056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B845A-B916-42AA-80DD-68E4F2D46C53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918C4-62FA-49AD-8280-3B637DFF95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57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B845A-B916-42AA-80DD-68E4F2D46C53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918C4-62FA-49AD-8280-3B637DFF95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51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7B845A-B916-42AA-80DD-68E4F2D46C53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4E918C4-62FA-49AD-8280-3B637DFF95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425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DE7DE786-D03C-1FF5-7353-5993578C09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5" name="Picture 4" descr="A close up of a text&#10;&#10;AI-generated content may be incorrect.">
            <a:extLst>
              <a:ext uri="{FF2B5EF4-FFF2-40B4-BE49-F238E27FC236}">
                <a16:creationId xmlns:a16="http://schemas.microsoft.com/office/drawing/2014/main" id="{1EBB7E79-CA28-4B84-8D46-70293693C7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314949" cy="5916168"/>
          </a:xfrm>
          <a:prstGeom prst="rect">
            <a:avLst/>
          </a:prstGeom>
        </p:spPr>
      </p:pic>
      <p:pic>
        <p:nvPicPr>
          <p:cNvPr id="7" name="Picture 6" descr="A person and a child looking at a drawing&#10;&#10;AI-generated content may be incorrect.">
            <a:extLst>
              <a:ext uri="{FF2B5EF4-FFF2-40B4-BE49-F238E27FC236}">
                <a16:creationId xmlns:a16="http://schemas.microsoft.com/office/drawing/2014/main" id="{73FCD4A5-5EAE-A76E-C256-8343560AD4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2833" y="2082907"/>
            <a:ext cx="2050729" cy="3604661"/>
          </a:xfrm>
          <a:prstGeom prst="rect">
            <a:avLst/>
          </a:prstGeom>
        </p:spPr>
      </p:pic>
      <p:pic>
        <p:nvPicPr>
          <p:cNvPr id="9" name="Picture 8" descr="A person and person in a suit&#10;&#10;AI-generated content may be incorrect.">
            <a:extLst>
              <a:ext uri="{FF2B5EF4-FFF2-40B4-BE49-F238E27FC236}">
                <a16:creationId xmlns:a16="http://schemas.microsoft.com/office/drawing/2014/main" id="{C5FF3D4D-FCAE-616F-8458-015CF9B537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0310" y="2082907"/>
            <a:ext cx="2831690" cy="3618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8419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9544EE-F1F6-4C68-BCC8-0D741E1C72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84627B9C-4DC6-B938-742A-F55F0B8A01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close up of a document&#10;&#10;AI-generated content may be incorrect.">
            <a:extLst>
              <a:ext uri="{FF2B5EF4-FFF2-40B4-BE49-F238E27FC236}">
                <a16:creationId xmlns:a16="http://schemas.microsoft.com/office/drawing/2014/main" id="{6F192A1D-DF0D-3FA0-DBE0-97C225EE44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14949" cy="5907024"/>
          </a:xfrm>
          <a:prstGeom prst="rect">
            <a:avLst/>
          </a:prstGeom>
        </p:spPr>
      </p:pic>
      <p:pic>
        <p:nvPicPr>
          <p:cNvPr id="6" name="Picture 5" descr="A person in a suit and tie&#10;&#10;AI-generated content may be incorrect.">
            <a:extLst>
              <a:ext uri="{FF2B5EF4-FFF2-40B4-BE49-F238E27FC236}">
                <a16:creationId xmlns:a16="http://schemas.microsoft.com/office/drawing/2014/main" id="{9E574F2D-224B-1BF2-2F9C-C118E514BA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0506" y="2082907"/>
            <a:ext cx="2071494" cy="2082907"/>
          </a:xfrm>
          <a:prstGeom prst="rect">
            <a:avLst/>
          </a:prstGeom>
        </p:spPr>
      </p:pic>
      <p:pic>
        <p:nvPicPr>
          <p:cNvPr id="8" name="Picture 7" descr="A screenshot of a video chat&#10;&#10;AI-generated content may be incorrect.">
            <a:extLst>
              <a:ext uri="{FF2B5EF4-FFF2-40B4-BE49-F238E27FC236}">
                <a16:creationId xmlns:a16="http://schemas.microsoft.com/office/drawing/2014/main" id="{EFCC9185-231E-FDE4-87A1-C7C6CA8D61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412" y="2082907"/>
            <a:ext cx="2728094" cy="2930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9611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9AEF98-4E9A-C575-4970-0DA147C795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58D9A51C-274C-3B2A-6EE3-4C4B43FF10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close-up of a document&#10;&#10;AI-generated content may be incorrect.">
            <a:extLst>
              <a:ext uri="{FF2B5EF4-FFF2-40B4-BE49-F238E27FC236}">
                <a16:creationId xmlns:a16="http://schemas.microsoft.com/office/drawing/2014/main" id="{EDAD30D7-1CC8-AED3-1F39-705F9ADFC8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314949" cy="5888736"/>
          </a:xfrm>
          <a:prstGeom prst="rect">
            <a:avLst/>
          </a:prstGeom>
        </p:spPr>
      </p:pic>
      <p:pic>
        <p:nvPicPr>
          <p:cNvPr id="6" name="Picture 5" descr="A person in a blue suit on a television&#10;&#10;AI-generated content may be incorrect.">
            <a:extLst>
              <a:ext uri="{FF2B5EF4-FFF2-40B4-BE49-F238E27FC236}">
                <a16:creationId xmlns:a16="http://schemas.microsoft.com/office/drawing/2014/main" id="{8D1D922A-D74E-4077-8D6A-E5B843ABB3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3602" y="2082907"/>
            <a:ext cx="2598398" cy="1783415"/>
          </a:xfrm>
          <a:prstGeom prst="rect">
            <a:avLst/>
          </a:prstGeom>
        </p:spPr>
      </p:pic>
      <p:pic>
        <p:nvPicPr>
          <p:cNvPr id="8" name="Picture 7" descr="A screenshot of a cell&#10;&#10;AI-generated content may be incorrect.">
            <a:extLst>
              <a:ext uri="{FF2B5EF4-FFF2-40B4-BE49-F238E27FC236}">
                <a16:creationId xmlns:a16="http://schemas.microsoft.com/office/drawing/2014/main" id="{6966B55A-F9DF-F019-3B47-4E77544E59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4219" y="2082907"/>
            <a:ext cx="2319382" cy="1962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3531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150C00-FCB1-9333-778E-1A43FD8C92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26070824-C7C8-50A9-E23F-F1CBC8C923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document with text on it&#10;&#10;AI-generated content may be incorrect.">
            <a:extLst>
              <a:ext uri="{FF2B5EF4-FFF2-40B4-BE49-F238E27FC236}">
                <a16:creationId xmlns:a16="http://schemas.microsoft.com/office/drawing/2014/main" id="{78C263D4-E3D7-BB24-C749-A71AFE48BC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314949" cy="5916168"/>
          </a:xfrm>
          <a:prstGeom prst="rect">
            <a:avLst/>
          </a:prstGeom>
        </p:spPr>
      </p:pic>
      <p:pic>
        <p:nvPicPr>
          <p:cNvPr id="6" name="Picture 5" descr="A collage of a person and person sitting in chairs&#10;&#10;AI-generated content may be incorrect.">
            <a:extLst>
              <a:ext uri="{FF2B5EF4-FFF2-40B4-BE49-F238E27FC236}">
                <a16:creationId xmlns:a16="http://schemas.microsoft.com/office/drawing/2014/main" id="{11A9D857-A592-D1E9-D2AC-5A546E307A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8" y="2082908"/>
            <a:ext cx="2503889" cy="3364164"/>
          </a:xfrm>
          <a:prstGeom prst="rect">
            <a:avLst/>
          </a:prstGeom>
        </p:spPr>
      </p:pic>
      <p:pic>
        <p:nvPicPr>
          <p:cNvPr id="8" name="Picture 7" descr="A blue and white poster with a plug and text&#10;&#10;AI-generated content may be incorrect.">
            <a:extLst>
              <a:ext uri="{FF2B5EF4-FFF2-40B4-BE49-F238E27FC236}">
                <a16:creationId xmlns:a16="http://schemas.microsoft.com/office/drawing/2014/main" id="{EA61E17D-DDE3-FAD3-019E-60547288AB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2628" y="2082907"/>
            <a:ext cx="2399371" cy="2852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9631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3EBC31-A820-3978-D4B3-84C80FDA28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9626F88F-4D62-3CFD-0513-018834A5DD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document with text on it&#10;&#10;AI-generated content may be incorrect.">
            <a:extLst>
              <a:ext uri="{FF2B5EF4-FFF2-40B4-BE49-F238E27FC236}">
                <a16:creationId xmlns:a16="http://schemas.microsoft.com/office/drawing/2014/main" id="{E79A6AE5-E71E-CB2C-BDD1-DED4BAB39A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14949" cy="5980176"/>
          </a:xfrm>
          <a:prstGeom prst="rect">
            <a:avLst/>
          </a:prstGeom>
        </p:spPr>
      </p:pic>
      <p:pic>
        <p:nvPicPr>
          <p:cNvPr id="6" name="Picture 5" descr="A screenshot of a web page&#10;&#10;AI-generated content may be incorrect.">
            <a:extLst>
              <a:ext uri="{FF2B5EF4-FFF2-40B4-BE49-F238E27FC236}">
                <a16:creationId xmlns:a16="http://schemas.microsoft.com/office/drawing/2014/main" id="{8F179E67-EAA8-6E67-9166-3B94139F23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50" y="2082907"/>
            <a:ext cx="2882224" cy="2692187"/>
          </a:xfrm>
          <a:prstGeom prst="rect">
            <a:avLst/>
          </a:prstGeom>
        </p:spPr>
      </p:pic>
      <p:pic>
        <p:nvPicPr>
          <p:cNvPr id="8" name="Picture 7" descr="A person with short hair and a black shirt&#10;&#10;AI-generated content may be incorrect.">
            <a:extLst>
              <a:ext uri="{FF2B5EF4-FFF2-40B4-BE49-F238E27FC236}">
                <a16:creationId xmlns:a16="http://schemas.microsoft.com/office/drawing/2014/main" id="{08DB3F6D-F2E6-2418-FE3B-C23313C6F5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1552" y="2082907"/>
            <a:ext cx="2060448" cy="1997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0077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80C548-FED9-F9D4-FD87-4EC159831E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AFE23D63-E244-EBE6-B291-92F8917B26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close-up of a document&#10;&#10;AI-generated content may be incorrect.">
            <a:extLst>
              <a:ext uri="{FF2B5EF4-FFF2-40B4-BE49-F238E27FC236}">
                <a16:creationId xmlns:a16="http://schemas.microsoft.com/office/drawing/2014/main" id="{564FABCE-1721-263F-0BC1-F1FC208C80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314949" cy="6071616"/>
          </a:xfrm>
          <a:prstGeom prst="rect">
            <a:avLst/>
          </a:prstGeom>
        </p:spPr>
      </p:pic>
      <p:pic>
        <p:nvPicPr>
          <p:cNvPr id="6" name="Picture 5" descr="A diagram of the effects of air pollution on children and adolescents&#10;&#10;AI-generated content may be incorrect.">
            <a:extLst>
              <a:ext uri="{FF2B5EF4-FFF2-40B4-BE49-F238E27FC236}">
                <a16:creationId xmlns:a16="http://schemas.microsoft.com/office/drawing/2014/main" id="{78BE9673-FB50-CD20-6CB2-339CC05F5B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6640" y="2082907"/>
            <a:ext cx="2815359" cy="1942441"/>
          </a:xfrm>
          <a:prstGeom prst="rect">
            <a:avLst/>
          </a:prstGeom>
        </p:spPr>
      </p:pic>
      <p:pic>
        <p:nvPicPr>
          <p:cNvPr id="8" name="Picture 7" descr="Screens screenshot of a phone showing two people&#10;&#10;AI-generated content may be incorrect.">
            <a:extLst>
              <a:ext uri="{FF2B5EF4-FFF2-40B4-BE49-F238E27FC236}">
                <a16:creationId xmlns:a16="http://schemas.microsoft.com/office/drawing/2014/main" id="{985E4392-AC09-1135-C423-687BC88A5A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6235" y="2082907"/>
            <a:ext cx="2230404" cy="2729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6234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7D2AEA-21EF-4A8D-CAB3-AD2D44FB3D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C3541981-0AAD-8355-D646-BB74B01C0F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screenshot of a computer&#10;&#10;AI-generated content may be incorrect.">
            <a:extLst>
              <a:ext uri="{FF2B5EF4-FFF2-40B4-BE49-F238E27FC236}">
                <a16:creationId xmlns:a16="http://schemas.microsoft.com/office/drawing/2014/main" id="{3FAFA60C-AB6D-3F1F-EA35-9367F88A58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314949" cy="5879592"/>
          </a:xfrm>
          <a:prstGeom prst="rect">
            <a:avLst/>
          </a:prstGeom>
        </p:spPr>
      </p:pic>
      <p:pic>
        <p:nvPicPr>
          <p:cNvPr id="6" name="Picture 5" descr="A poster of a story for a asthma day&#10;&#10;AI-generated content may be incorrect.">
            <a:extLst>
              <a:ext uri="{FF2B5EF4-FFF2-40B4-BE49-F238E27FC236}">
                <a16:creationId xmlns:a16="http://schemas.microsoft.com/office/drawing/2014/main" id="{1F5BAD54-24D3-29B5-03E3-6D6E2105B4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670" y="2082907"/>
            <a:ext cx="2441028" cy="3184832"/>
          </a:xfrm>
          <a:prstGeom prst="rect">
            <a:avLst/>
          </a:prstGeom>
        </p:spPr>
      </p:pic>
      <p:pic>
        <p:nvPicPr>
          <p:cNvPr id="8" name="Picture 7" descr="A screenshot of a phone&#10;&#10;AI-generated content may be incorrect.">
            <a:extLst>
              <a:ext uri="{FF2B5EF4-FFF2-40B4-BE49-F238E27FC236}">
                <a16:creationId xmlns:a16="http://schemas.microsoft.com/office/drawing/2014/main" id="{154DD955-7883-6DCA-C47E-B087295891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0005" y="2082908"/>
            <a:ext cx="2321995" cy="2459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9679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CA4914-A76F-8C03-ED06-CC0C11BD14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694C5617-08F1-C056-5991-18B103D207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close up of a text&#10;&#10;AI-generated content may be incorrect.">
            <a:extLst>
              <a:ext uri="{FF2B5EF4-FFF2-40B4-BE49-F238E27FC236}">
                <a16:creationId xmlns:a16="http://schemas.microsoft.com/office/drawing/2014/main" id="{35559F8B-7EE8-74B3-5F2C-31915A5DDE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314949" cy="5961888"/>
          </a:xfrm>
          <a:prstGeom prst="rect">
            <a:avLst/>
          </a:prstGeom>
        </p:spPr>
      </p:pic>
      <p:pic>
        <p:nvPicPr>
          <p:cNvPr id="6" name="Picture 5" descr="A screenshot of a computer&#10;&#10;AI-generated content may be incorrect.">
            <a:extLst>
              <a:ext uri="{FF2B5EF4-FFF2-40B4-BE49-F238E27FC236}">
                <a16:creationId xmlns:a16="http://schemas.microsoft.com/office/drawing/2014/main" id="{2711AB69-F5DF-A16F-53D5-1526CD7AB8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8" y="2082907"/>
            <a:ext cx="2645711" cy="2896597"/>
          </a:xfrm>
          <a:prstGeom prst="rect">
            <a:avLst/>
          </a:prstGeom>
        </p:spPr>
      </p:pic>
      <p:pic>
        <p:nvPicPr>
          <p:cNvPr id="8" name="Picture 7" descr="A book on a marble surface&#10;&#10;AI-generated content may be incorrect.">
            <a:extLst>
              <a:ext uri="{FF2B5EF4-FFF2-40B4-BE49-F238E27FC236}">
                <a16:creationId xmlns:a16="http://schemas.microsoft.com/office/drawing/2014/main" id="{07D90034-8893-A6A1-C51E-5C2C79B9ED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2146" y="2082908"/>
            <a:ext cx="2339853" cy="3413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9206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A021B2-E439-DC8F-D65D-BA5B0043B5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0C09BB36-1738-6A82-FB9E-1BA6C53850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close up of a document&#10;&#10;AI-generated content may be incorrect.">
            <a:extLst>
              <a:ext uri="{FF2B5EF4-FFF2-40B4-BE49-F238E27FC236}">
                <a16:creationId xmlns:a16="http://schemas.microsoft.com/office/drawing/2014/main" id="{948C4622-B91D-4D88-2A68-DFD8AF3B14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314949" cy="5934456"/>
          </a:xfrm>
          <a:prstGeom prst="rect">
            <a:avLst/>
          </a:prstGeom>
        </p:spPr>
      </p:pic>
      <p:pic>
        <p:nvPicPr>
          <p:cNvPr id="6" name="Picture 5" descr="A screenshot of a phone&#10;&#10;AI-generated content may be incorrect.">
            <a:extLst>
              <a:ext uri="{FF2B5EF4-FFF2-40B4-BE49-F238E27FC236}">
                <a16:creationId xmlns:a16="http://schemas.microsoft.com/office/drawing/2014/main" id="{1B29B3AF-AB89-D356-3D7D-19E6354048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8" y="2082907"/>
            <a:ext cx="2405124" cy="3705924"/>
          </a:xfrm>
          <a:prstGeom prst="rect">
            <a:avLst/>
          </a:prstGeom>
        </p:spPr>
      </p:pic>
      <p:pic>
        <p:nvPicPr>
          <p:cNvPr id="8" name="Picture 7" descr="A person sitting in a chair&#10;&#10;AI-generated content may be incorrect.">
            <a:extLst>
              <a:ext uri="{FF2B5EF4-FFF2-40B4-BE49-F238E27FC236}">
                <a16:creationId xmlns:a16="http://schemas.microsoft.com/office/drawing/2014/main" id="{2DC66B36-672D-77BB-8275-F460333450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5425" y="2140353"/>
            <a:ext cx="2466575" cy="1795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722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343A56-7408-7DCC-8531-54E1A1984F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2318CC4E-9ED8-7B05-3832-E8890FF6C2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text on a page&#10;&#10;AI-generated content may be incorrect.">
            <a:extLst>
              <a:ext uri="{FF2B5EF4-FFF2-40B4-BE49-F238E27FC236}">
                <a16:creationId xmlns:a16="http://schemas.microsoft.com/office/drawing/2014/main" id="{567FA402-1904-0AD2-90F2-34E366EB45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14949" cy="5824728"/>
          </a:xfrm>
          <a:prstGeom prst="rect">
            <a:avLst/>
          </a:prstGeom>
        </p:spPr>
      </p:pic>
      <p:pic>
        <p:nvPicPr>
          <p:cNvPr id="6" name="Picture 5" descr="A screenshot of a mobile app&#10;&#10;AI-generated content may be incorrect.">
            <a:extLst>
              <a:ext uri="{FF2B5EF4-FFF2-40B4-BE49-F238E27FC236}">
                <a16:creationId xmlns:a16="http://schemas.microsoft.com/office/drawing/2014/main" id="{9D0E358D-504C-E6AB-2900-663D37390A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9790" y="2082907"/>
            <a:ext cx="2322672" cy="2692187"/>
          </a:xfrm>
          <a:prstGeom prst="rect">
            <a:avLst/>
          </a:prstGeom>
        </p:spPr>
      </p:pic>
      <p:pic>
        <p:nvPicPr>
          <p:cNvPr id="8" name="Picture 7" descr="A screenshot of a cellphone&#10;&#10;AI-generated content may be incorrect.">
            <a:extLst>
              <a:ext uri="{FF2B5EF4-FFF2-40B4-BE49-F238E27FC236}">
                <a16:creationId xmlns:a16="http://schemas.microsoft.com/office/drawing/2014/main" id="{088D2A9A-31E7-4792-E28E-C4C54AEF6D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4852" y="2132604"/>
            <a:ext cx="2527148" cy="2886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793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25D5E3-F78F-58D6-CDA6-DBCB4F04A2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D614AE9A-00F3-8155-9C81-49AFC2307A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close-up of a document&#10;&#10;AI-generated content may be incorrect.">
            <a:extLst>
              <a:ext uri="{FF2B5EF4-FFF2-40B4-BE49-F238E27FC236}">
                <a16:creationId xmlns:a16="http://schemas.microsoft.com/office/drawing/2014/main" id="{E92FBE18-7227-C6F9-D8D8-9AFFB7DAD8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314949" cy="5934456"/>
          </a:xfrm>
          <a:prstGeom prst="rect">
            <a:avLst/>
          </a:prstGeom>
        </p:spPr>
      </p:pic>
      <p:pic>
        <p:nvPicPr>
          <p:cNvPr id="6" name="Picture 5" descr="A person standing at a podium with microphones&#10;&#10;AI-generated content may be incorrect.">
            <a:extLst>
              <a:ext uri="{FF2B5EF4-FFF2-40B4-BE49-F238E27FC236}">
                <a16:creationId xmlns:a16="http://schemas.microsoft.com/office/drawing/2014/main" id="{C240920A-3635-73C5-B1FA-1272401565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2082907"/>
            <a:ext cx="2642724" cy="2692187"/>
          </a:xfrm>
          <a:prstGeom prst="rect">
            <a:avLst/>
          </a:prstGeom>
        </p:spPr>
      </p:pic>
      <p:pic>
        <p:nvPicPr>
          <p:cNvPr id="8" name="Picture 7" descr="A screenshot of a cellphone&#10;&#10;AI-generated content may be incorrect.">
            <a:extLst>
              <a:ext uri="{FF2B5EF4-FFF2-40B4-BE49-F238E27FC236}">
                <a16:creationId xmlns:a16="http://schemas.microsoft.com/office/drawing/2014/main" id="{9ECB7F2D-163C-0DEE-DE48-E66EFB2ECD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5890" y="2082908"/>
            <a:ext cx="2266109" cy="2588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3488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</TotalTime>
  <Words>0</Words>
  <Application>Microsoft Office PowerPoint</Application>
  <PresentationFormat>Widescreen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Linda Karr</dc:creator>
  <cp:lastModifiedBy>Linda Karr</cp:lastModifiedBy>
  <cp:revision>3</cp:revision>
  <dcterms:created xsi:type="dcterms:W3CDTF">2025-10-11T00:01:57Z</dcterms:created>
  <dcterms:modified xsi:type="dcterms:W3CDTF">2025-10-11T00:14:16Z</dcterms:modified>
</cp:coreProperties>
</file>