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8" autoAdjust="0"/>
    <p:restoredTop sz="94660"/>
  </p:normalViewPr>
  <p:slideViewPr>
    <p:cSldViewPr snapToGrid="0">
      <p:cViewPr varScale="1">
        <p:scale>
          <a:sx n="65" d="100"/>
          <a:sy n="65" d="100"/>
        </p:scale>
        <p:origin x="52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52AA8-F27E-4F5A-9F29-8960A57F2156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A464E-D1A5-43D6-8CC5-B350204C9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648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52AA8-F27E-4F5A-9F29-8960A57F2156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A464E-D1A5-43D6-8CC5-B350204C9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428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52AA8-F27E-4F5A-9F29-8960A57F2156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A464E-D1A5-43D6-8CC5-B350204C9E3A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005804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52AA8-F27E-4F5A-9F29-8960A57F2156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A464E-D1A5-43D6-8CC5-B350204C9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969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52AA8-F27E-4F5A-9F29-8960A57F2156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A464E-D1A5-43D6-8CC5-B350204C9E3A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079513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52AA8-F27E-4F5A-9F29-8960A57F2156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A464E-D1A5-43D6-8CC5-B350204C9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072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52AA8-F27E-4F5A-9F29-8960A57F2156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A464E-D1A5-43D6-8CC5-B350204C9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1014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52AA8-F27E-4F5A-9F29-8960A57F2156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A464E-D1A5-43D6-8CC5-B350204C9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943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52AA8-F27E-4F5A-9F29-8960A57F2156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A464E-D1A5-43D6-8CC5-B350204C9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113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52AA8-F27E-4F5A-9F29-8960A57F2156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A464E-D1A5-43D6-8CC5-B350204C9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760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52AA8-F27E-4F5A-9F29-8960A57F2156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A464E-D1A5-43D6-8CC5-B350204C9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311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52AA8-F27E-4F5A-9F29-8960A57F2156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A464E-D1A5-43D6-8CC5-B350204C9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279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52AA8-F27E-4F5A-9F29-8960A57F2156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A464E-D1A5-43D6-8CC5-B350204C9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061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52AA8-F27E-4F5A-9F29-8960A57F2156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A464E-D1A5-43D6-8CC5-B350204C9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323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52AA8-F27E-4F5A-9F29-8960A57F2156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A464E-D1A5-43D6-8CC5-B350204C9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787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52AA8-F27E-4F5A-9F29-8960A57F2156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A464E-D1A5-43D6-8CC5-B350204C9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607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52AA8-F27E-4F5A-9F29-8960A57F2156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582A464E-D1A5-43D6-8CC5-B350204C9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313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B72E5EC0-6054-BF42-5142-F8450DBEB4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5" name="Picture 4" descr="A close-up of a document&#10;&#10;AI-generated content may be incorrect.">
            <a:extLst>
              <a:ext uri="{FF2B5EF4-FFF2-40B4-BE49-F238E27FC236}">
                <a16:creationId xmlns:a16="http://schemas.microsoft.com/office/drawing/2014/main" id="{018A0831-56BC-1083-0505-B874FAD1FF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6099048"/>
          </a:xfrm>
          <a:prstGeom prst="rect">
            <a:avLst/>
          </a:prstGeom>
        </p:spPr>
      </p:pic>
      <p:pic>
        <p:nvPicPr>
          <p:cNvPr id="9" name="Picture 8" descr="A map of the united states&#10;&#10;AI-generated content may be incorrect.">
            <a:extLst>
              <a:ext uri="{FF2B5EF4-FFF2-40B4-BE49-F238E27FC236}">
                <a16:creationId xmlns:a16="http://schemas.microsoft.com/office/drawing/2014/main" id="{3FFE47E4-95B4-589D-CFA2-740BAB1474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594" y="2082907"/>
            <a:ext cx="2499406" cy="1564861"/>
          </a:xfrm>
          <a:prstGeom prst="rect">
            <a:avLst/>
          </a:prstGeom>
        </p:spPr>
      </p:pic>
      <p:pic>
        <p:nvPicPr>
          <p:cNvPr id="11" name="Picture 10" descr="A map of china with black lines&#10;&#10;AI-generated content may be incorrect.">
            <a:extLst>
              <a:ext uri="{FF2B5EF4-FFF2-40B4-BE49-F238E27FC236}">
                <a16:creationId xmlns:a16="http://schemas.microsoft.com/office/drawing/2014/main" id="{D1F3C8A6-F9E2-230C-7552-57BAF236A9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8" y="2032282"/>
            <a:ext cx="2291169" cy="1878265"/>
          </a:xfrm>
          <a:prstGeom prst="rect">
            <a:avLst/>
          </a:prstGeom>
        </p:spPr>
      </p:pic>
      <p:pic>
        <p:nvPicPr>
          <p:cNvPr id="13" name="Picture 12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89E99BE4-B489-D45F-04E5-4C7ACC9D9C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447" y="4067118"/>
            <a:ext cx="2925269" cy="1045656"/>
          </a:xfrm>
          <a:prstGeom prst="rect">
            <a:avLst/>
          </a:prstGeom>
        </p:spPr>
      </p:pic>
      <p:pic>
        <p:nvPicPr>
          <p:cNvPr id="15" name="Picture 14" descr="A screenshot of a graph&#10;&#10;AI-generated content may be incorrect.">
            <a:extLst>
              <a:ext uri="{FF2B5EF4-FFF2-40B4-BE49-F238E27FC236}">
                <a16:creationId xmlns:a16="http://schemas.microsoft.com/office/drawing/2014/main" id="{95A47C2C-A1ED-5C96-2EA1-641C0BEB868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2717" y="3647768"/>
            <a:ext cx="2189284" cy="227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089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2AFC2D-7802-6C6B-70C0-D691946F27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A3459E22-78DC-7A0F-4A3F-DBC7473E65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close-up of a document&#10;&#10;AI-generated content may be incorrect.">
            <a:extLst>
              <a:ext uri="{FF2B5EF4-FFF2-40B4-BE49-F238E27FC236}">
                <a16:creationId xmlns:a16="http://schemas.microsoft.com/office/drawing/2014/main" id="{4CC09BD1-013C-4ED6-FB38-C24E59C0B3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5998464"/>
          </a:xfrm>
          <a:prstGeom prst="rect">
            <a:avLst/>
          </a:prstGeom>
        </p:spPr>
      </p:pic>
      <p:pic>
        <p:nvPicPr>
          <p:cNvPr id="6" name="Picture 5" descr="Two men in suits and ties&#10;&#10;AI-generated content may be incorrect.">
            <a:extLst>
              <a:ext uri="{FF2B5EF4-FFF2-40B4-BE49-F238E27FC236}">
                <a16:creationId xmlns:a16="http://schemas.microsoft.com/office/drawing/2014/main" id="{02A4231E-694D-8324-52C2-2931F629AB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2119484"/>
            <a:ext cx="2553995" cy="2423020"/>
          </a:xfrm>
          <a:prstGeom prst="rect">
            <a:avLst/>
          </a:prstGeom>
        </p:spPr>
      </p:pic>
      <p:pic>
        <p:nvPicPr>
          <p:cNvPr id="8" name="Picture 7" descr="A screenshot of a phone&#10;&#10;AI-generated content may be incorrect.">
            <a:extLst>
              <a:ext uri="{FF2B5EF4-FFF2-40B4-BE49-F238E27FC236}">
                <a16:creationId xmlns:a16="http://schemas.microsoft.com/office/drawing/2014/main" id="{555E4653-C1A5-4990-24F3-7B9DEAE644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275" y="2082908"/>
            <a:ext cx="2333725" cy="3442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057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9A3CF5-0C65-E4F4-DADF-0DFC1A26EE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3FA5C062-9A9F-6DF9-9079-A17D77751F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close up of a text&#10;&#10;AI-generated content may be incorrect.">
            <a:extLst>
              <a:ext uri="{FF2B5EF4-FFF2-40B4-BE49-F238E27FC236}">
                <a16:creationId xmlns:a16="http://schemas.microsoft.com/office/drawing/2014/main" id="{82F68326-5EDC-E728-446A-D5D9BB6BAC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6025896"/>
          </a:xfrm>
          <a:prstGeom prst="rect">
            <a:avLst/>
          </a:prstGeom>
        </p:spPr>
      </p:pic>
      <p:pic>
        <p:nvPicPr>
          <p:cNvPr id="6" name="Picture 5" descr="A screenshot of a social media post&#10;&#10;AI-generated content may be incorrect.">
            <a:extLst>
              <a:ext uri="{FF2B5EF4-FFF2-40B4-BE49-F238E27FC236}">
                <a16:creationId xmlns:a16="http://schemas.microsoft.com/office/drawing/2014/main" id="{FD975EF2-A708-3ED9-61D0-CC5CF7DB83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290" y="2082907"/>
            <a:ext cx="2857330" cy="3118358"/>
          </a:xfrm>
          <a:prstGeom prst="rect">
            <a:avLst/>
          </a:prstGeom>
        </p:spPr>
      </p:pic>
      <p:pic>
        <p:nvPicPr>
          <p:cNvPr id="8" name="Picture 7" descr="A screenshot of a video&#10;&#10;AI-generated content may be incorrect.">
            <a:extLst>
              <a:ext uri="{FF2B5EF4-FFF2-40B4-BE49-F238E27FC236}">
                <a16:creationId xmlns:a16="http://schemas.microsoft.com/office/drawing/2014/main" id="{56F85603-F3C0-BC28-FD4B-B386567C86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367" y="2082907"/>
            <a:ext cx="2206633" cy="2607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1677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5C3829-16F9-8958-AC0F-A89FCAC5C7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9AA76DB7-8DA0-5676-7231-AEF9D79728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close-up of a document&#10;&#10;AI-generated content may be incorrect.">
            <a:extLst>
              <a:ext uri="{FF2B5EF4-FFF2-40B4-BE49-F238E27FC236}">
                <a16:creationId xmlns:a16="http://schemas.microsoft.com/office/drawing/2014/main" id="{6E166EB7-7BDD-5C6E-880F-8D8C97D7B8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6035040"/>
          </a:xfrm>
          <a:prstGeom prst="rect">
            <a:avLst/>
          </a:prstGeom>
        </p:spPr>
      </p:pic>
      <p:pic>
        <p:nvPicPr>
          <p:cNvPr id="6" name="Picture 5" descr="A person holding a cross and a picture of a person&#10;&#10;AI-generated content may be incorrect.">
            <a:extLst>
              <a:ext uri="{FF2B5EF4-FFF2-40B4-BE49-F238E27FC236}">
                <a16:creationId xmlns:a16="http://schemas.microsoft.com/office/drawing/2014/main" id="{40B2F0B6-8188-C6D4-B40A-27B56F8A82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515" y="2082908"/>
            <a:ext cx="2446663" cy="2007312"/>
          </a:xfrm>
          <a:prstGeom prst="rect">
            <a:avLst/>
          </a:prstGeom>
        </p:spPr>
      </p:pic>
      <p:pic>
        <p:nvPicPr>
          <p:cNvPr id="8" name="Picture 7" descr="A screenshot of a video&#10;&#10;AI-generated content may be incorrect.">
            <a:extLst>
              <a:ext uri="{FF2B5EF4-FFF2-40B4-BE49-F238E27FC236}">
                <a16:creationId xmlns:a16="http://schemas.microsoft.com/office/drawing/2014/main" id="{1B0AD925-0064-0069-834B-1FFF7EF116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4222" y="2082907"/>
            <a:ext cx="2347778" cy="3256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7082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815CBD-03C6-A913-B7BB-4C613CB412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E34F693D-604C-B1DE-5FDE-699A40C866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document with text on it&#10;&#10;AI-generated content may be incorrect.">
            <a:extLst>
              <a:ext uri="{FF2B5EF4-FFF2-40B4-BE49-F238E27FC236}">
                <a16:creationId xmlns:a16="http://schemas.microsoft.com/office/drawing/2014/main" id="{FB5D7205-6356-E91E-7934-9573022823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5861304"/>
          </a:xfrm>
          <a:prstGeom prst="rect">
            <a:avLst/>
          </a:prstGeom>
        </p:spPr>
      </p:pic>
      <p:pic>
        <p:nvPicPr>
          <p:cNvPr id="6" name="Picture 5" descr="A group of buildings with trees in the background&#10;&#10;AI-generated content may be incorrect.">
            <a:extLst>
              <a:ext uri="{FF2B5EF4-FFF2-40B4-BE49-F238E27FC236}">
                <a16:creationId xmlns:a16="http://schemas.microsoft.com/office/drawing/2014/main" id="{B4C6A763-05CF-615F-7AC2-C3F0C085F1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028" y="2082907"/>
            <a:ext cx="2261035" cy="3716022"/>
          </a:xfrm>
          <a:prstGeom prst="rect">
            <a:avLst/>
          </a:prstGeom>
        </p:spPr>
      </p:pic>
      <p:pic>
        <p:nvPicPr>
          <p:cNvPr id="8" name="Picture 7" descr="A group of men in suits&#10;&#10;AI-generated content may be incorrect.">
            <a:extLst>
              <a:ext uri="{FF2B5EF4-FFF2-40B4-BE49-F238E27FC236}">
                <a16:creationId xmlns:a16="http://schemas.microsoft.com/office/drawing/2014/main" id="{B26A349E-659F-0D8E-451E-AB3D8A0AC6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4256" y="2082907"/>
            <a:ext cx="2627743" cy="2489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708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B9F87B-7DF6-6526-4FC5-8AA6966159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D1852618-22FC-1414-6AD6-0F649FE87E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close-up of a document&#10;&#10;AI-generated content may be incorrect.">
            <a:extLst>
              <a:ext uri="{FF2B5EF4-FFF2-40B4-BE49-F238E27FC236}">
                <a16:creationId xmlns:a16="http://schemas.microsoft.com/office/drawing/2014/main" id="{3DDBFE09-23EE-1C91-BE59-097C892B34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5961888"/>
          </a:xfrm>
          <a:prstGeom prst="rect">
            <a:avLst/>
          </a:prstGeom>
        </p:spPr>
      </p:pic>
      <p:pic>
        <p:nvPicPr>
          <p:cNvPr id="6" name="Picture 5" descr="A person in a suit pointing at something&#10;&#10;AI-generated content may be incorrect.">
            <a:extLst>
              <a:ext uri="{FF2B5EF4-FFF2-40B4-BE49-F238E27FC236}">
                <a16:creationId xmlns:a16="http://schemas.microsoft.com/office/drawing/2014/main" id="{DD1B0D24-F4DF-E3C8-0CCB-ECCDB1841B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8" y="2082908"/>
            <a:ext cx="2068657" cy="2538254"/>
          </a:xfrm>
          <a:prstGeom prst="rect">
            <a:avLst/>
          </a:prstGeom>
        </p:spPr>
      </p:pic>
      <p:pic>
        <p:nvPicPr>
          <p:cNvPr id="8" name="Picture 7" descr="A person with red hair&#10;&#10;AI-generated content may be incorrect.">
            <a:extLst>
              <a:ext uri="{FF2B5EF4-FFF2-40B4-BE49-F238E27FC236}">
                <a16:creationId xmlns:a16="http://schemas.microsoft.com/office/drawing/2014/main" id="{0496F586-55CD-85BC-F855-1E284DAC44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5064" y="2082907"/>
            <a:ext cx="2794233" cy="2082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682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1BAE97-E9EF-F77D-2431-926FC5484B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DD82A9F0-475F-4908-D40B-6AFAF2382A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close-up of a document&#10;&#10;AI-generated content may be incorrect.">
            <a:extLst>
              <a:ext uri="{FF2B5EF4-FFF2-40B4-BE49-F238E27FC236}">
                <a16:creationId xmlns:a16="http://schemas.microsoft.com/office/drawing/2014/main" id="{6C235B99-7B21-D525-279B-2D1BB56AA2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5925312"/>
          </a:xfrm>
          <a:prstGeom prst="rect">
            <a:avLst/>
          </a:prstGeom>
        </p:spPr>
      </p:pic>
      <p:pic>
        <p:nvPicPr>
          <p:cNvPr id="6" name="Picture 5" descr="A person with his hands on his ears&#10;&#10;AI-generated content may be incorrect.">
            <a:extLst>
              <a:ext uri="{FF2B5EF4-FFF2-40B4-BE49-F238E27FC236}">
                <a16:creationId xmlns:a16="http://schemas.microsoft.com/office/drawing/2014/main" id="{D48C2AA7-E167-601F-14A1-99C9D72E7F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2082907"/>
            <a:ext cx="1682748" cy="3633206"/>
          </a:xfrm>
          <a:prstGeom prst="rect">
            <a:avLst/>
          </a:prstGeom>
        </p:spPr>
      </p:pic>
      <p:pic>
        <p:nvPicPr>
          <p:cNvPr id="8" name="Picture 7" descr="A collage of two people&#10;&#10;AI-generated content may be incorrect.">
            <a:extLst>
              <a:ext uri="{FF2B5EF4-FFF2-40B4-BE49-F238E27FC236}">
                <a16:creationId xmlns:a16="http://schemas.microsoft.com/office/drawing/2014/main" id="{552A59BA-6769-ACB2-52A5-22F0FBAA87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6346" y="2082907"/>
            <a:ext cx="3174704" cy="1918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438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8E1FC4-F149-265B-C4F7-63CDD483E5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F7EFEC65-45A7-7541-5516-88E2AE45A5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close up of a document&#10;&#10;AI-generated content may be incorrect.">
            <a:extLst>
              <a:ext uri="{FF2B5EF4-FFF2-40B4-BE49-F238E27FC236}">
                <a16:creationId xmlns:a16="http://schemas.microsoft.com/office/drawing/2014/main" id="{AD333D1B-6E8A-18A8-8A5B-CEA988E8DA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6007608"/>
          </a:xfrm>
          <a:prstGeom prst="rect">
            <a:avLst/>
          </a:prstGeom>
        </p:spPr>
      </p:pic>
      <p:pic>
        <p:nvPicPr>
          <p:cNvPr id="6" name="Picture 5" descr="A fire in a neighborhood&#10;&#10;AI-generated content may be incorrect.">
            <a:extLst>
              <a:ext uri="{FF2B5EF4-FFF2-40B4-BE49-F238E27FC236}">
                <a16:creationId xmlns:a16="http://schemas.microsoft.com/office/drawing/2014/main" id="{D631EFBC-B037-5110-3CA9-4A4E4C3E4A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6930" y="2106658"/>
            <a:ext cx="2785070" cy="1954066"/>
          </a:xfrm>
          <a:prstGeom prst="rect">
            <a:avLst/>
          </a:prstGeom>
        </p:spPr>
      </p:pic>
      <p:pic>
        <p:nvPicPr>
          <p:cNvPr id="8" name="Picture 7" descr="A group of women in pink shirts&#10;&#10;AI-generated content may be incorrect.">
            <a:extLst>
              <a:ext uri="{FF2B5EF4-FFF2-40B4-BE49-F238E27FC236}">
                <a16:creationId xmlns:a16="http://schemas.microsoft.com/office/drawing/2014/main" id="{D8171F72-B812-8566-204D-49F81553D9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503" y="2106658"/>
            <a:ext cx="2440610" cy="2082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5331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E57069-3309-E2CC-ADF5-E6F6976205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D94043A8-4B52-D782-70C8-B3C8D0A539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text on a piece of paper&#10;&#10;AI-generated content may be incorrect.">
            <a:extLst>
              <a:ext uri="{FF2B5EF4-FFF2-40B4-BE49-F238E27FC236}">
                <a16:creationId xmlns:a16="http://schemas.microsoft.com/office/drawing/2014/main" id="{9E61EC6C-8E8C-3DF3-B239-B5A0EDE043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5980176"/>
          </a:xfrm>
          <a:prstGeom prst="rect">
            <a:avLst/>
          </a:prstGeom>
        </p:spPr>
      </p:pic>
      <p:pic>
        <p:nvPicPr>
          <p:cNvPr id="12" name="Picture 11" descr="A screenshot of a cellphone&#10;&#10;AI-generated content may be incorrect.">
            <a:extLst>
              <a:ext uri="{FF2B5EF4-FFF2-40B4-BE49-F238E27FC236}">
                <a16:creationId xmlns:a16="http://schemas.microsoft.com/office/drawing/2014/main" id="{A78D33E3-E34D-F5C4-76A2-5BCD0F36D2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416" y="2154250"/>
            <a:ext cx="2850915" cy="3607454"/>
          </a:xfrm>
          <a:prstGeom prst="rect">
            <a:avLst/>
          </a:prstGeom>
        </p:spPr>
      </p:pic>
      <p:pic>
        <p:nvPicPr>
          <p:cNvPr id="14" name="Picture 13" descr="A screenshot of a graph&#10;&#10;AI-generated content may be incorrect.">
            <a:extLst>
              <a:ext uri="{FF2B5EF4-FFF2-40B4-BE49-F238E27FC236}">
                <a16:creationId xmlns:a16="http://schemas.microsoft.com/office/drawing/2014/main" id="{36BD2A5C-085D-DAB6-0FDF-FB915FF509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698" y="2082907"/>
            <a:ext cx="2265868" cy="269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9859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Linda Karr</dc:creator>
  <cp:lastModifiedBy>Linda Karr</cp:lastModifiedBy>
  <cp:revision>2</cp:revision>
  <dcterms:created xsi:type="dcterms:W3CDTF">2025-10-11T13:33:59Z</dcterms:created>
  <dcterms:modified xsi:type="dcterms:W3CDTF">2025-10-11T13:50:03Z</dcterms:modified>
</cp:coreProperties>
</file>