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02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6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47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7C17-F7DE-4548-8755-BE7218EB48D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44F6FA-79BF-466A-9415-4573F605C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5B5CF2D-98E9-7691-DED6-68A6E971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976CE259-1A7C-04C2-D24E-A76557F7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7" name="Picture 6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3941D3EB-142D-001C-FDDD-C237EAAB3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169524" cy="38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FA7B-C309-A28A-9A4F-E7DA53D4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A8A1BE-1487-1ECD-00C1-A8401A820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99BEE0A-78A8-41B3-D849-C7E79D105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white and black page&#10;&#10;AI-generated content may be incorrect.">
            <a:extLst>
              <a:ext uri="{FF2B5EF4-FFF2-40B4-BE49-F238E27FC236}">
                <a16:creationId xmlns:a16="http://schemas.microsoft.com/office/drawing/2014/main" id="{E7A01BB5-E908-25D5-3BCA-DAFCA2FEA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6" y="2101607"/>
            <a:ext cx="4892734" cy="33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B6ACB-E6C3-6595-53D6-3656274DF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2FA3FD7-5939-5E2D-CD62-CBC93AF5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F4C2567-4399-7414-06AE-D487ED115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6" name="Picture 5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61DF4F30-A3A5-3DCE-5365-2FF1FDA6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28" y="2082907"/>
            <a:ext cx="4877051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2A3A-305B-382A-8B36-BF1BC09F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7799BC8-1265-4855-130D-B05EAD66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42E04815-7150-3F52-6FA0-4EE44445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0E68FAC-1B00-A212-7526-8B29A5E82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46" y="2082907"/>
            <a:ext cx="4958354" cy="34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5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C44B7-C3F6-5272-858D-B5360336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3FA865-60CD-7D54-9274-B505564B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695F05B-3FBF-A5DF-3C0E-9DFDBBB9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  <p:pic>
        <p:nvPicPr>
          <p:cNvPr id="6" name="Picture 5" descr="A white rectangular box with text&#10;&#10;AI-generated content may be incorrect.">
            <a:extLst>
              <a:ext uri="{FF2B5EF4-FFF2-40B4-BE49-F238E27FC236}">
                <a16:creationId xmlns:a16="http://schemas.microsoft.com/office/drawing/2014/main" id="{7A751BEC-D7FD-B3B3-A712-24EFF7E4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01195"/>
            <a:ext cx="4087620" cy="37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5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2025-10-24T01:04:41Z</dcterms:created>
  <dcterms:modified xsi:type="dcterms:W3CDTF">2025-10-24T01:13:55Z</dcterms:modified>
</cp:coreProperties>
</file>