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AF856-8838-4B45-AF82-BA7DCEB9894D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6771-8777-4955-994E-48DCA3591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60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AF856-8838-4B45-AF82-BA7DCEB9894D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6771-8777-4955-994E-48DCA3591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120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AF856-8838-4B45-AF82-BA7DCEB9894D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6771-8777-4955-994E-48DCA35915C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664972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AF856-8838-4B45-AF82-BA7DCEB9894D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6771-8777-4955-994E-48DCA3591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315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AF856-8838-4B45-AF82-BA7DCEB9894D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6771-8777-4955-994E-48DCA35915C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70124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AF856-8838-4B45-AF82-BA7DCEB9894D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6771-8777-4955-994E-48DCA3591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3576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AF856-8838-4B45-AF82-BA7DCEB9894D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6771-8777-4955-994E-48DCA3591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318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AF856-8838-4B45-AF82-BA7DCEB9894D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6771-8777-4955-994E-48DCA3591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715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AF856-8838-4B45-AF82-BA7DCEB9894D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6771-8777-4955-994E-48DCA3591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877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AF856-8838-4B45-AF82-BA7DCEB9894D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6771-8777-4955-994E-48DCA3591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843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AF856-8838-4B45-AF82-BA7DCEB9894D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6771-8777-4955-994E-48DCA3591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264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AF856-8838-4B45-AF82-BA7DCEB9894D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6771-8777-4955-994E-48DCA3591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895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AF856-8838-4B45-AF82-BA7DCEB9894D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6771-8777-4955-994E-48DCA3591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603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AF856-8838-4B45-AF82-BA7DCEB9894D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6771-8777-4955-994E-48DCA3591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465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AF856-8838-4B45-AF82-BA7DCEB9894D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6771-8777-4955-994E-48DCA3591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378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AF856-8838-4B45-AF82-BA7DCEB9894D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6771-8777-4955-994E-48DCA3591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216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AF856-8838-4B45-AF82-BA7DCEB9894D}" type="datetimeFigureOut">
              <a:rPr lang="en-US" smtClean="0"/>
              <a:t>11/2/2025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172D6771-8777-4955-994E-48DCA3591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164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8FE3E354-0896-E628-270F-CFC5C31226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5" name="Picture 4" descr="A close-up of a document&#10;&#10;AI-generated content may be incorrect.">
            <a:extLst>
              <a:ext uri="{FF2B5EF4-FFF2-40B4-BE49-F238E27FC236}">
                <a16:creationId xmlns:a16="http://schemas.microsoft.com/office/drawing/2014/main" id="{0ADF36EC-DE7C-3D8A-8E26-890DA1C905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14949" cy="5788152"/>
          </a:xfrm>
          <a:prstGeom prst="rect">
            <a:avLst/>
          </a:prstGeom>
        </p:spPr>
      </p:pic>
      <p:pic>
        <p:nvPicPr>
          <p:cNvPr id="7" name="Picture 6" descr="A map with green dots and numbers&#10;&#10;AI-generated content may be incorrect.">
            <a:extLst>
              <a:ext uri="{FF2B5EF4-FFF2-40B4-BE49-F238E27FC236}">
                <a16:creationId xmlns:a16="http://schemas.microsoft.com/office/drawing/2014/main" id="{28EB29F5-1842-AFC1-EC35-1FEC6360F53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3626" y="2082907"/>
            <a:ext cx="4998374" cy="3622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765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0B4422-D983-3815-AC51-90AC44D49E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9373042B-2E11-4E2E-78B3-EADFCD8946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4" name="Picture 3" descr="A table with numbers and a yellow tab&#10;&#10;AI-generated content may be incorrect.">
            <a:extLst>
              <a:ext uri="{FF2B5EF4-FFF2-40B4-BE49-F238E27FC236}">
                <a16:creationId xmlns:a16="http://schemas.microsoft.com/office/drawing/2014/main" id="{54767543-CCB2-AA67-8F78-0655404AF9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14949" cy="5788152"/>
          </a:xfrm>
          <a:prstGeom prst="rect">
            <a:avLst/>
          </a:prstGeom>
        </p:spPr>
      </p:pic>
      <p:pic>
        <p:nvPicPr>
          <p:cNvPr id="5" name="Picture 4" descr="A map with green dots and numbers&#10;&#10;AI-generated content may be incorrect.">
            <a:extLst>
              <a:ext uri="{FF2B5EF4-FFF2-40B4-BE49-F238E27FC236}">
                <a16:creationId xmlns:a16="http://schemas.microsoft.com/office/drawing/2014/main" id="{3DD4F727-A573-B8C4-640F-902A691359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5472" y="2082907"/>
            <a:ext cx="4796527" cy="3476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92438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B9E9B8-626F-4778-09E5-5A7F211AD5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8552B875-6F9F-B468-5F84-EF7F8E58E4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4" name="Picture 3" descr="A table with numbers and a red line&#10;&#10;AI-generated content may be incorrect.">
            <a:extLst>
              <a:ext uri="{FF2B5EF4-FFF2-40B4-BE49-F238E27FC236}">
                <a16:creationId xmlns:a16="http://schemas.microsoft.com/office/drawing/2014/main" id="{B58C22EF-47B9-3A62-D135-067BCBCF23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788629" cy="5833872"/>
          </a:xfrm>
          <a:prstGeom prst="rect">
            <a:avLst/>
          </a:prstGeom>
        </p:spPr>
      </p:pic>
      <p:pic>
        <p:nvPicPr>
          <p:cNvPr id="6" name="Picture 5" descr="A white sheet with black text and red text&#10;&#10;AI-generated content may be incorrect.">
            <a:extLst>
              <a:ext uri="{FF2B5EF4-FFF2-40B4-BE49-F238E27FC236}">
                <a16:creationId xmlns:a16="http://schemas.microsoft.com/office/drawing/2014/main" id="{32AC7446-3850-2F7E-1D85-87519FEF7FB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8629" y="2148758"/>
            <a:ext cx="5403372" cy="3685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959451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1</cp:revision>
  <dcterms:created xsi:type="dcterms:W3CDTF">2025-11-02T16:41:57Z</dcterms:created>
  <dcterms:modified xsi:type="dcterms:W3CDTF">2025-11-02T16:45:33Z</dcterms:modified>
</cp:coreProperties>
</file>