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512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78D3AC-1680-496C-803D-44BE5ABB1688}" type="datetimeFigureOut">
              <a:rPr lang="en-US" smtClean="0"/>
              <a:t>11/2/2025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7D7FC-3A04-4C12-ACB3-9B6FED5975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83962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78D3AC-1680-496C-803D-44BE5ABB1688}" type="datetimeFigureOut">
              <a:rPr lang="en-US" smtClean="0"/>
              <a:t>11/2/2025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7D7FC-3A04-4C12-ACB3-9B6FED5975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95058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78D3AC-1680-496C-803D-44BE5ABB1688}" type="datetimeFigureOut">
              <a:rPr lang="en-US" smtClean="0"/>
              <a:t>11/2/2025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7D7FC-3A04-4C12-ACB3-9B6FED5975D8}" type="slidenum">
              <a:rPr lang="en-US" smtClean="0"/>
              <a:t>‹#›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15619369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78D3AC-1680-496C-803D-44BE5ABB1688}" type="datetimeFigureOut">
              <a:rPr lang="en-US" smtClean="0"/>
              <a:t>11/2/2025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7D7FC-3A04-4C12-ACB3-9B6FED5975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170012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78D3AC-1680-496C-803D-44BE5ABB1688}" type="datetimeFigureOut">
              <a:rPr lang="en-US" smtClean="0"/>
              <a:t>11/2/2025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7D7FC-3A04-4C12-ACB3-9B6FED5975D8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14213049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78D3AC-1680-496C-803D-44BE5ABB1688}" type="datetimeFigureOut">
              <a:rPr lang="en-US" smtClean="0"/>
              <a:t>11/2/2025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7D7FC-3A04-4C12-ACB3-9B6FED5975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835858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78D3AC-1680-496C-803D-44BE5ABB1688}" type="datetimeFigureOut">
              <a:rPr lang="en-US" smtClean="0"/>
              <a:t>11/2/2025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7D7FC-3A04-4C12-ACB3-9B6FED5975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684252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78D3AC-1680-496C-803D-44BE5ABB1688}" type="datetimeFigureOut">
              <a:rPr lang="en-US" smtClean="0"/>
              <a:t>11/2/2025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7D7FC-3A04-4C12-ACB3-9B6FED5975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26703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78D3AC-1680-496C-803D-44BE5ABB1688}" type="datetimeFigureOut">
              <a:rPr lang="en-US" smtClean="0"/>
              <a:t>11/2/2025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7D7FC-3A04-4C12-ACB3-9B6FED5975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09642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78D3AC-1680-496C-803D-44BE5ABB1688}" type="datetimeFigureOut">
              <a:rPr lang="en-US" smtClean="0"/>
              <a:t>11/2/2025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7D7FC-3A04-4C12-ACB3-9B6FED5975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04396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78D3AC-1680-496C-803D-44BE5ABB1688}" type="datetimeFigureOut">
              <a:rPr lang="en-US" smtClean="0"/>
              <a:t>11/2/2025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7D7FC-3A04-4C12-ACB3-9B6FED5975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27909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78D3AC-1680-496C-803D-44BE5ABB1688}" type="datetimeFigureOut">
              <a:rPr lang="en-US" smtClean="0"/>
              <a:t>11/2/2025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7D7FC-3A04-4C12-ACB3-9B6FED5975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70144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78D3AC-1680-496C-803D-44BE5ABB1688}" type="datetimeFigureOut">
              <a:rPr lang="en-US" smtClean="0"/>
              <a:t>11/2/2025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7D7FC-3A04-4C12-ACB3-9B6FED5975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22119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78D3AC-1680-496C-803D-44BE5ABB1688}" type="datetimeFigureOut">
              <a:rPr lang="en-US" smtClean="0"/>
              <a:t>11/2/2025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7D7FC-3A04-4C12-ACB3-9B6FED5975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65775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78D3AC-1680-496C-803D-44BE5ABB1688}" type="datetimeFigureOut">
              <a:rPr lang="en-US" smtClean="0"/>
              <a:t>11/2/2025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7D7FC-3A04-4C12-ACB3-9B6FED5975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47733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78D3AC-1680-496C-803D-44BE5ABB1688}" type="datetimeFigureOut">
              <a:rPr lang="en-US" smtClean="0"/>
              <a:t>11/2/2025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7D7FC-3A04-4C12-ACB3-9B6FED5975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95937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78D3AC-1680-496C-803D-44BE5ABB1688}" type="datetimeFigureOut">
              <a:rPr lang="en-US" smtClean="0"/>
              <a:t>11/2/2025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6867D7FC-3A04-4C12-ACB3-9B6FED5975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90460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calendar with numbers and text&#10;&#10;AI-generated content may be incorrect.">
            <a:extLst>
              <a:ext uri="{FF2B5EF4-FFF2-40B4-BE49-F238E27FC236}">
                <a16:creationId xmlns:a16="http://schemas.microsoft.com/office/drawing/2014/main" id="{08DD449E-1C9C-20CB-A895-B6D68EA8CB6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7479792" cy="5952744"/>
          </a:xfrm>
          <a:prstGeom prst="rect">
            <a:avLst/>
          </a:prstGeom>
        </p:spPr>
      </p:pic>
      <p:pic>
        <p:nvPicPr>
          <p:cNvPr id="3" name="Picture 2" descr="A qr code on a white background&#10;&#10;AI-generated content may be incorrect.">
            <a:extLst>
              <a:ext uri="{FF2B5EF4-FFF2-40B4-BE49-F238E27FC236}">
                <a16:creationId xmlns:a16="http://schemas.microsoft.com/office/drawing/2014/main" id="{7317B058-1895-A61F-B9CA-716B995DAC0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1901" y="0"/>
            <a:ext cx="4877051" cy="2082907"/>
          </a:xfrm>
          <a:prstGeom prst="rect">
            <a:avLst/>
          </a:prstGeom>
        </p:spPr>
      </p:pic>
      <p:pic>
        <p:nvPicPr>
          <p:cNvPr id="7" name="Picture 6" descr="A map of the united states&#10;&#10;AI-generated content may be incorrect.">
            <a:extLst>
              <a:ext uri="{FF2B5EF4-FFF2-40B4-BE49-F238E27FC236}">
                <a16:creationId xmlns:a16="http://schemas.microsoft.com/office/drawing/2014/main" id="{1A9B8D7A-BE28-906F-13C1-F848153E7C8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39128" y="2445189"/>
            <a:ext cx="5449824" cy="35075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7683931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Trebuchet MS</vt:lpstr>
      <vt:lpstr>Wingdings 3</vt:lpstr>
      <vt:lpstr>Facet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Linda Karr</dc:creator>
  <cp:lastModifiedBy>Linda Karr</cp:lastModifiedBy>
  <cp:revision>1</cp:revision>
  <dcterms:created xsi:type="dcterms:W3CDTF">2025-11-02T17:28:47Z</dcterms:created>
  <dcterms:modified xsi:type="dcterms:W3CDTF">2025-11-02T17:30:49Z</dcterms:modified>
</cp:coreProperties>
</file>