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62" r:id="rId20"/>
    <p:sldId id="26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68" y="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4B53-59E6-46CE-B740-EA577349EC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55D8-1117-48A0-8659-5808471B5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9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4B53-59E6-46CE-B740-EA577349EC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55D8-1117-48A0-8659-5808471B5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40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4B53-59E6-46CE-B740-EA577349EC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55D8-1117-48A0-8659-5808471B5BF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8640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4B53-59E6-46CE-B740-EA577349EC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55D8-1117-48A0-8659-5808471B5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99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4B53-59E6-46CE-B740-EA577349EC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55D8-1117-48A0-8659-5808471B5BF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0342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4B53-59E6-46CE-B740-EA577349EC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55D8-1117-48A0-8659-5808471B5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355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4B53-59E6-46CE-B740-EA577349EC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55D8-1117-48A0-8659-5808471B5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55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4B53-59E6-46CE-B740-EA577349EC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55D8-1117-48A0-8659-5808471B5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4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4B53-59E6-46CE-B740-EA577349EC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55D8-1117-48A0-8659-5808471B5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96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4B53-59E6-46CE-B740-EA577349EC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55D8-1117-48A0-8659-5808471B5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45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4B53-59E6-46CE-B740-EA577349EC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55D8-1117-48A0-8659-5808471B5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43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4B53-59E6-46CE-B740-EA577349EC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55D8-1117-48A0-8659-5808471B5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04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4B53-59E6-46CE-B740-EA577349EC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55D8-1117-48A0-8659-5808471B5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2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4B53-59E6-46CE-B740-EA577349EC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55D8-1117-48A0-8659-5808471B5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07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4B53-59E6-46CE-B740-EA577349EC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55D8-1117-48A0-8659-5808471B5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67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4B53-59E6-46CE-B740-EA577349EC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55D8-1117-48A0-8659-5808471B5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96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74B53-59E6-46CE-B740-EA577349EC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DDE55D8-1117-48A0-8659-5808471B5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51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B0DA6A2-4BA5-E385-CA37-009C6A547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9CDCA208-BE6F-3F3D-A5EA-65CF12055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6007608"/>
          </a:xfrm>
          <a:prstGeom prst="rect">
            <a:avLst/>
          </a:prstGeom>
        </p:spPr>
      </p:pic>
      <p:pic>
        <p:nvPicPr>
          <p:cNvPr id="7" name="Picture 6" descr="A diagram of a heat exchanger&#10;&#10;AI-generated content may be incorrect.">
            <a:extLst>
              <a:ext uri="{FF2B5EF4-FFF2-40B4-BE49-F238E27FC236}">
                <a16:creationId xmlns:a16="http://schemas.microsoft.com/office/drawing/2014/main" id="{41F61985-AB70-81CA-917C-870DCCAC4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804" y="2082907"/>
            <a:ext cx="4907196" cy="296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75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92047-FA9F-351A-5985-8FD947E72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1C7891B-2F16-6048-6FAC-51E2C1594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and numbers&#10;&#10;AI-generated content may be incorrect.">
            <a:extLst>
              <a:ext uri="{FF2B5EF4-FFF2-40B4-BE49-F238E27FC236}">
                <a16:creationId xmlns:a16="http://schemas.microsoft.com/office/drawing/2014/main" id="{9C541F26-40BB-426C-DE9D-A366BE5B5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16168"/>
          </a:xfrm>
          <a:prstGeom prst="rect">
            <a:avLst/>
          </a:prstGeom>
        </p:spPr>
      </p:pic>
      <p:pic>
        <p:nvPicPr>
          <p:cNvPr id="6" name="Picture 5" descr="A person with a beard&#10;&#10;AI-generated content may be incorrect.">
            <a:extLst>
              <a:ext uri="{FF2B5EF4-FFF2-40B4-BE49-F238E27FC236}">
                <a16:creationId xmlns:a16="http://schemas.microsoft.com/office/drawing/2014/main" id="{115BE69F-6757-020E-6ED4-4EB6BF989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123832"/>
            <a:ext cx="2749347" cy="362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559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BEA8F-BF46-8BB9-6E37-BDA8FDDC7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B0393B8-AFD0-B5EE-B58C-04F23EFCB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text with green and yellow lines&#10;&#10;AI-generated content may be incorrect.">
            <a:extLst>
              <a:ext uri="{FF2B5EF4-FFF2-40B4-BE49-F238E27FC236}">
                <a16:creationId xmlns:a16="http://schemas.microsoft.com/office/drawing/2014/main" id="{F251A479-9769-4C90-BC44-A75EA76AC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971032"/>
          </a:xfrm>
          <a:prstGeom prst="rect">
            <a:avLst/>
          </a:prstGeom>
        </p:spPr>
      </p:pic>
      <p:pic>
        <p:nvPicPr>
          <p:cNvPr id="6" name="Picture 5" descr="A screenshot of a news article&#10;&#10;AI-generated content may be incorrect.">
            <a:extLst>
              <a:ext uri="{FF2B5EF4-FFF2-40B4-BE49-F238E27FC236}">
                <a16:creationId xmlns:a16="http://schemas.microsoft.com/office/drawing/2014/main" id="{9B658CE4-ABF8-17D4-8D22-CB7012823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124" y="2082906"/>
            <a:ext cx="4251825" cy="377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84041-1681-DC20-F5BC-3081F1DD4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F3B6786-9D11-2F43-85E7-963DAD276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and green and black text&#10;&#10;AI-generated content may be incorrect.">
            <a:extLst>
              <a:ext uri="{FF2B5EF4-FFF2-40B4-BE49-F238E27FC236}">
                <a16:creationId xmlns:a16="http://schemas.microsoft.com/office/drawing/2014/main" id="{FB10ACA8-86C7-F71B-00B6-31F73497A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6007608"/>
          </a:xfrm>
          <a:prstGeom prst="rect">
            <a:avLst/>
          </a:prstGeom>
        </p:spPr>
      </p:pic>
      <p:pic>
        <p:nvPicPr>
          <p:cNvPr id="6" name="Picture 5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98C6D996-000F-4E77-ED01-E0E731B1C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50" y="2165110"/>
            <a:ext cx="3101260" cy="364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4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11834-BC6B-25AA-9DFD-6F839D1EF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855C566-BA37-E050-E0BB-5388A63C0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paper with text on it&#10;&#10;AI-generated content may be incorrect.">
            <a:extLst>
              <a:ext uri="{FF2B5EF4-FFF2-40B4-BE49-F238E27FC236}">
                <a16:creationId xmlns:a16="http://schemas.microsoft.com/office/drawing/2014/main" id="{0733264B-AD77-48C5-1D10-15465F83B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6016752"/>
          </a:xfrm>
          <a:prstGeom prst="rect">
            <a:avLst/>
          </a:prstGeom>
        </p:spPr>
      </p:pic>
      <p:pic>
        <p:nvPicPr>
          <p:cNvPr id="6" name="Picture 5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6B6D6A1D-9D25-148D-2F86-C77DB6721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592" y="2082907"/>
            <a:ext cx="2701596" cy="377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939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3DB8F-0DA1-BB3B-6B50-9E42587AC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A695258-7BA2-A5B6-5439-667457E1D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80D418B2-08B1-5504-3F20-56951D66E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6044184"/>
          </a:xfrm>
          <a:prstGeom prst="rect">
            <a:avLst/>
          </a:prstGeom>
        </p:spPr>
      </p:pic>
      <p:pic>
        <p:nvPicPr>
          <p:cNvPr id="6" name="Picture 5" descr="A screenshot of a person&#10;&#10;AI-generated content may be incorrect.">
            <a:extLst>
              <a:ext uri="{FF2B5EF4-FFF2-40B4-BE49-F238E27FC236}">
                <a16:creationId xmlns:a16="http://schemas.microsoft.com/office/drawing/2014/main" id="{81E47028-7BC9-6170-0FDA-B597B9D2F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2082907"/>
            <a:ext cx="3697608" cy="382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942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B936F-F490-619E-1E86-9935D83F6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B4B81BB-9ED9-81A1-1A5A-5C563A264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text&#10;&#10;AI-generated content may be incorrect.">
            <a:extLst>
              <a:ext uri="{FF2B5EF4-FFF2-40B4-BE49-F238E27FC236}">
                <a16:creationId xmlns:a16="http://schemas.microsoft.com/office/drawing/2014/main" id="{B987B802-8E6D-8792-41E9-695F64E85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6044184"/>
          </a:xfrm>
          <a:prstGeom prst="rect">
            <a:avLst/>
          </a:prstGeom>
        </p:spPr>
      </p:pic>
      <p:pic>
        <p:nvPicPr>
          <p:cNvPr id="8" name="Picture 7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23059DEB-BF05-9B26-CA7C-AA945384D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082908"/>
            <a:ext cx="2908452" cy="385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10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33703-77A8-E173-81AA-61C8C8029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5B3D2FA-E1F2-05DB-FC7D-E5F6652B9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F14237A4-4930-7EAA-95E7-B439C4782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80176"/>
          </a:xfrm>
          <a:prstGeom prst="rect">
            <a:avLst/>
          </a:prstGeom>
        </p:spPr>
      </p:pic>
      <p:pic>
        <p:nvPicPr>
          <p:cNvPr id="6" name="Picture 5" descr="A group of people holding a banner&#10;&#10;AI-generated content may be incorrect.">
            <a:extLst>
              <a:ext uri="{FF2B5EF4-FFF2-40B4-BE49-F238E27FC236}">
                <a16:creationId xmlns:a16="http://schemas.microsoft.com/office/drawing/2014/main" id="{BABC4EEC-3C1B-1AE5-B913-65D798168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254" y="2082907"/>
            <a:ext cx="2902329" cy="376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21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D162D-0D98-2C5E-EC7A-E8029B9CE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6E6CA45-9967-5CD2-B880-450E90FAE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and green text&#10;&#10;AI-generated content may be incorrect.">
            <a:extLst>
              <a:ext uri="{FF2B5EF4-FFF2-40B4-BE49-F238E27FC236}">
                <a16:creationId xmlns:a16="http://schemas.microsoft.com/office/drawing/2014/main" id="{0554DD84-7506-125A-774C-5C659816D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34456"/>
          </a:xfrm>
          <a:prstGeom prst="rect">
            <a:avLst/>
          </a:prstGeom>
        </p:spPr>
      </p:pic>
      <p:pic>
        <p:nvPicPr>
          <p:cNvPr id="6" name="Picture 5" descr="A screenshot of a person speaking into microphones&#10;&#10;AI-generated content may be incorrect.">
            <a:extLst>
              <a:ext uri="{FF2B5EF4-FFF2-40B4-BE49-F238E27FC236}">
                <a16:creationId xmlns:a16="http://schemas.microsoft.com/office/drawing/2014/main" id="{66C911B0-9DB8-6FA0-3D8C-A00D574BB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193" y="2082906"/>
            <a:ext cx="3799265" cy="38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9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F1240-1970-3A7B-D031-6EBC2E5C7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5A74579-8002-3D0B-3A02-54F77E66D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82D85AC5-519E-DA21-FA83-711517DE3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80176"/>
          </a:xfrm>
          <a:prstGeom prst="rect">
            <a:avLst/>
          </a:prstGeom>
        </p:spPr>
      </p:pic>
      <p:pic>
        <p:nvPicPr>
          <p:cNvPr id="6" name="Picture 5" descr="A poster with a smoke coming out of it&#10;&#10;AI-generated content may be incorrect.">
            <a:extLst>
              <a:ext uri="{FF2B5EF4-FFF2-40B4-BE49-F238E27FC236}">
                <a16:creationId xmlns:a16="http://schemas.microsoft.com/office/drawing/2014/main" id="{350F0E5A-257C-BD87-E233-F9C9A3E76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082907"/>
            <a:ext cx="3021748" cy="37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708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3B7CD-C0FA-6906-FD35-81CE49342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CC63CF4-3A50-6CAE-147A-316EA8A12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paper with text and numbers&#10;&#10;AI-generated content may be incorrect.">
            <a:extLst>
              <a:ext uri="{FF2B5EF4-FFF2-40B4-BE49-F238E27FC236}">
                <a16:creationId xmlns:a16="http://schemas.microsoft.com/office/drawing/2014/main" id="{E76E7F4B-5AC8-1504-BD07-38C30BC58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961888"/>
          </a:xfrm>
          <a:prstGeom prst="rect">
            <a:avLst/>
          </a:prstGeom>
        </p:spPr>
      </p:pic>
      <p:pic>
        <p:nvPicPr>
          <p:cNvPr id="6" name="Picture 5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5487E4CA-544C-BCD1-F4E2-F944FEA14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113" y="2082907"/>
            <a:ext cx="4369904" cy="381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359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5F087-3BBB-C4FD-B89C-02DA1E70E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BB683DB-D583-FAFD-90E9-9C146B618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paper&#10;&#10;AI-generated content may be incorrect.">
            <a:extLst>
              <a:ext uri="{FF2B5EF4-FFF2-40B4-BE49-F238E27FC236}">
                <a16:creationId xmlns:a16="http://schemas.microsoft.com/office/drawing/2014/main" id="{55397E01-9214-13FF-2189-19E1349A3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6007608"/>
          </a:xfrm>
          <a:prstGeom prst="rect">
            <a:avLst/>
          </a:prstGeom>
        </p:spPr>
      </p:pic>
      <p:pic>
        <p:nvPicPr>
          <p:cNvPr id="6" name="Picture 5" descr="Diagram of a solar panel and a diagram of a solar panel&#10;&#10;AI-generated content may be incorrect.">
            <a:extLst>
              <a:ext uri="{FF2B5EF4-FFF2-40B4-BE49-F238E27FC236}">
                <a16:creationId xmlns:a16="http://schemas.microsoft.com/office/drawing/2014/main" id="{2F6A5F68-56EA-2481-F062-E751AF60F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6" y="2082907"/>
            <a:ext cx="4037069" cy="380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96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E1C9A-F65A-362B-EED5-46BC3A0F3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403E3AF-91BE-54F0-3A90-3EB99BBB6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paper with text on it&#10;&#10;AI-generated content may be incorrect.">
            <a:extLst>
              <a:ext uri="{FF2B5EF4-FFF2-40B4-BE49-F238E27FC236}">
                <a16:creationId xmlns:a16="http://schemas.microsoft.com/office/drawing/2014/main" id="{FA538C7B-1BD6-A9F7-22DA-7881EB595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52744"/>
          </a:xfrm>
          <a:prstGeom prst="rect">
            <a:avLst/>
          </a:prstGeom>
        </p:spPr>
      </p:pic>
      <p:pic>
        <p:nvPicPr>
          <p:cNvPr id="10" name="Picture 9" descr="A person with a beard and a red hat&#10;&#10;AI-generated content may be incorrect.">
            <a:extLst>
              <a:ext uri="{FF2B5EF4-FFF2-40B4-BE49-F238E27FC236}">
                <a16:creationId xmlns:a16="http://schemas.microsoft.com/office/drawing/2014/main" id="{3C869B7F-DAA9-12DB-FF28-0CB36E487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082907"/>
            <a:ext cx="2026111" cy="357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885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50306-19E6-F06C-44D3-DCBCDA80D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EFD69B1-5EC0-4DDB-5CBF-FCDF7D89B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B573051B-2133-E53D-F2A4-21F6F7D98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998464"/>
          </a:xfrm>
          <a:prstGeom prst="rect">
            <a:avLst/>
          </a:prstGeom>
        </p:spPr>
      </p:pic>
      <p:pic>
        <p:nvPicPr>
          <p:cNvPr id="6" name="Picture 5" descr="A person standing on a large machine&#10;&#10;AI-generated content may be incorrect.">
            <a:extLst>
              <a:ext uri="{FF2B5EF4-FFF2-40B4-BE49-F238E27FC236}">
                <a16:creationId xmlns:a16="http://schemas.microsoft.com/office/drawing/2014/main" id="{556363A1-B845-43E9-C5E3-8ADCB145E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105714"/>
            <a:ext cx="4877051" cy="34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356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EF7BF-55A6-0908-BA2B-685587F54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B8798AB-82A7-27C8-BD0A-89EC093EC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37C46EB7-41D8-B341-FF71-2E57DCA02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80176"/>
          </a:xfrm>
          <a:prstGeom prst="rect">
            <a:avLst/>
          </a:prstGeom>
        </p:spPr>
      </p:pic>
      <p:pic>
        <p:nvPicPr>
          <p:cNvPr id="6" name="Picture 5" descr="A large industrial machine with pipes&#10;&#10;AI-generated content may be incorrect.">
            <a:extLst>
              <a:ext uri="{FF2B5EF4-FFF2-40B4-BE49-F238E27FC236}">
                <a16:creationId xmlns:a16="http://schemas.microsoft.com/office/drawing/2014/main" id="{66B6689F-F61B-77E0-F2E8-4CF8984BB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72" y="2082907"/>
            <a:ext cx="4977327" cy="325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899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4F269-7F6D-F2A7-8CF7-6A99D30BE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F452400-87F3-BAE8-91C3-DFC639AB2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00B1DDB6-CE2F-C00F-C6B1-E4963DE2C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98464"/>
          </a:xfrm>
          <a:prstGeom prst="rect">
            <a:avLst/>
          </a:prstGeom>
        </p:spPr>
      </p:pic>
      <p:pic>
        <p:nvPicPr>
          <p:cNvPr id="6" name="Picture 5" descr="A screenshot of a magazine&#10;&#10;AI-generated content may be incorrect.">
            <a:extLst>
              <a:ext uri="{FF2B5EF4-FFF2-40B4-BE49-F238E27FC236}">
                <a16:creationId xmlns:a16="http://schemas.microsoft.com/office/drawing/2014/main" id="{2E138E7F-81AE-F3FC-E6A7-3B8C339D5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082907"/>
            <a:ext cx="2764340" cy="363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025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D7806-73D7-DFA8-448E-B11BB3BA4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58CAF800-6192-6D2A-3F52-2D057B93A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6612DDE1-0EFA-E8BA-6014-A1BE2F3A2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6044184"/>
          </a:xfrm>
          <a:prstGeom prst="rect">
            <a:avLst/>
          </a:prstGeom>
        </p:spPr>
      </p:pic>
      <p:pic>
        <p:nvPicPr>
          <p:cNvPr id="6" name="Picture 5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2AB328EA-40A7-741C-E589-093BB9A6A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2082908"/>
            <a:ext cx="3290104" cy="381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92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4BADC-55B5-6B20-C271-582A4F292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008AF27-C4C5-822C-A180-22967287B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98CB4E2C-9508-F91A-AD77-461762E26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980176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C330F71-DC40-0A30-EEB5-0BF2F0751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2082907"/>
            <a:ext cx="3353991" cy="371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99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C6303-5BE7-B3C3-90D4-48575D71C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80877D0-6F94-EBF3-71E8-883305256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892E5F17-2DD6-759F-74A9-9B29F48FD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71032"/>
          </a:xfrm>
          <a:prstGeom prst="rect">
            <a:avLst/>
          </a:prstGeom>
        </p:spPr>
      </p:pic>
      <p:pic>
        <p:nvPicPr>
          <p:cNvPr id="6" name="Picture 5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01946218-4854-F5C9-17F5-EE19E5D8F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082907"/>
            <a:ext cx="2711589" cy="36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06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2C174-BD0B-DAF7-3FB0-A52CFF7CD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3D62F94-ACDB-8873-9448-1BB33D7F8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2DDFAC41-381F-B2FB-AFAF-13EE2EA52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897880"/>
          </a:xfrm>
          <a:prstGeom prst="rect">
            <a:avLst/>
          </a:prstGeom>
        </p:spPr>
      </p:pic>
      <p:pic>
        <p:nvPicPr>
          <p:cNvPr id="6" name="Picture 5" descr="A screenshot of a video&#10;&#10;AI-generated content may be incorrect.">
            <a:extLst>
              <a:ext uri="{FF2B5EF4-FFF2-40B4-BE49-F238E27FC236}">
                <a16:creationId xmlns:a16="http://schemas.microsoft.com/office/drawing/2014/main" id="{355AD656-3669-BA73-DF65-F494C459F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652" y="2082907"/>
            <a:ext cx="2550161" cy="370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625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</TotalTime>
  <Words>0</Words>
  <Application>Microsoft Office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Linda Karr</dc:creator>
  <cp:lastModifiedBy>Linda Karr</cp:lastModifiedBy>
  <cp:revision>3</cp:revision>
  <dcterms:created xsi:type="dcterms:W3CDTF">2025-11-06T12:14:21Z</dcterms:created>
  <dcterms:modified xsi:type="dcterms:W3CDTF">2025-11-06T12:32:27Z</dcterms:modified>
</cp:coreProperties>
</file>