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7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44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1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33A9-0BBF-4CF0-8958-F8A8DF09245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D140155-6242-49F0-AA55-83B1FDCD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B692BB4-31B8-E981-E072-5C83A751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72AC7BE-BF03-B98E-F72E-760FE7EB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7" name="Picture 6" descr="A map of the united states with orange circles&#10;&#10;AI-generated content may be incorrect.">
            <a:extLst>
              <a:ext uri="{FF2B5EF4-FFF2-40B4-BE49-F238E27FC236}">
                <a16:creationId xmlns:a16="http://schemas.microsoft.com/office/drawing/2014/main" id="{48C774C2-56EB-3388-D163-D24E1213D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4" y="2082907"/>
            <a:ext cx="3110974" cy="2082907"/>
          </a:xfrm>
          <a:prstGeom prst="rect">
            <a:avLst/>
          </a:prstGeom>
        </p:spPr>
      </p:pic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9E53848-AB39-71C1-1F7C-C81011554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95" y="4197788"/>
            <a:ext cx="3064983" cy="17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421F-C195-2B60-0DB6-217B25876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AB26222-3E90-672D-2EA2-E4234018A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1B140A2-0365-5187-DDEB-EDBAE473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6C482C1A-9133-54CB-35C1-6EAFC0C1B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65" y="2082907"/>
            <a:ext cx="3432033" cy="36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0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FCF0-E0F0-81F9-65ED-9EAB726F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2B57D5-F7CF-121D-1CB8-56E646E5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F66E326F-9C7B-A4E6-2145-D8FDD18F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2472"/>
          </a:xfrm>
          <a:prstGeom prst="rect">
            <a:avLst/>
          </a:prstGeom>
        </p:spPr>
      </p:pic>
      <p:pic>
        <p:nvPicPr>
          <p:cNvPr id="6" name="Picture 5" descr="A close up of a sign&#10;&#10;AI-generated content may be incorrect.">
            <a:extLst>
              <a:ext uri="{FF2B5EF4-FFF2-40B4-BE49-F238E27FC236}">
                <a16:creationId xmlns:a16="http://schemas.microsoft.com/office/drawing/2014/main" id="{CD40EC9C-0EC9-ECF0-5A8F-C09F2FA4A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6" y="2082907"/>
            <a:ext cx="3915908" cy="1272941"/>
          </a:xfrm>
          <a:prstGeom prst="rect">
            <a:avLst/>
          </a:prstGeom>
        </p:spPr>
      </p:pic>
      <p:pic>
        <p:nvPicPr>
          <p:cNvPr id="8" name="Picture 7" descr="A yellow squares on a white background&#10;&#10;AI-generated content may be incorrect.">
            <a:extLst>
              <a:ext uri="{FF2B5EF4-FFF2-40B4-BE49-F238E27FC236}">
                <a16:creationId xmlns:a16="http://schemas.microsoft.com/office/drawing/2014/main" id="{BC23A798-F6C1-941C-7EB6-A21184BE2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0" y="3146534"/>
            <a:ext cx="3397425" cy="711237"/>
          </a:xfrm>
          <a:prstGeom prst="rect">
            <a:avLst/>
          </a:prstGeom>
        </p:spPr>
      </p:pic>
      <p:pic>
        <p:nvPicPr>
          <p:cNvPr id="10" name="Picture 9" descr="A screenshot of a website&#10;&#10;AI-generated content may be incorrect.">
            <a:extLst>
              <a:ext uri="{FF2B5EF4-FFF2-40B4-BE49-F238E27FC236}">
                <a16:creationId xmlns:a16="http://schemas.microsoft.com/office/drawing/2014/main" id="{D2A0FD75-A483-FCBD-48AA-B818C2436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84" y="3857771"/>
            <a:ext cx="4138529" cy="21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0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F6170-3FC0-F881-4E89-FB70A271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E3F3EEA-5BA3-3C03-1643-24BD691C4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50D4C37C-72D8-452C-4B14-E5A4240E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63B9D2C-7F6C-94B1-FC81-F31BF0D1F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00" y="2203703"/>
            <a:ext cx="2772827" cy="364845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BC415A-B43C-00C8-BB2B-91101722C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74" y="2082907"/>
            <a:ext cx="2438526" cy="33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FA37-B66F-136C-1F9B-1D3CEB37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99907AF-48C6-D54E-1237-9765BC35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973F873A-79AD-360B-322E-CDC28F63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person speaking into a microphone&#10;&#10;AI-generated content may be incorrect.">
            <a:extLst>
              <a:ext uri="{FF2B5EF4-FFF2-40B4-BE49-F238E27FC236}">
                <a16:creationId xmlns:a16="http://schemas.microsoft.com/office/drawing/2014/main" id="{C97BA2BD-C1DF-E420-7638-34A75616E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2082907"/>
            <a:ext cx="3003359" cy="2026968"/>
          </a:xfrm>
          <a:prstGeom prst="rect">
            <a:avLst/>
          </a:prstGeom>
        </p:spPr>
      </p:pic>
      <p:pic>
        <p:nvPicPr>
          <p:cNvPr id="8" name="Picture 7" descr="A garden with tomatoes in it&#10;&#10;AI-generated content may be incorrect.">
            <a:extLst>
              <a:ext uri="{FF2B5EF4-FFF2-40B4-BE49-F238E27FC236}">
                <a16:creationId xmlns:a16="http://schemas.microsoft.com/office/drawing/2014/main" id="{630DA9CC-1B84-178A-42A3-C902D9DC8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2" y="2176272"/>
            <a:ext cx="2074608" cy="20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8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7C15-9B7E-A908-90E3-456B8E310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4F4EA9-3E25-7C2A-1E1E-B7990FFA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green text&#10;&#10;AI-generated content may be incorrect.">
            <a:extLst>
              <a:ext uri="{FF2B5EF4-FFF2-40B4-BE49-F238E27FC236}">
                <a16:creationId xmlns:a16="http://schemas.microsoft.com/office/drawing/2014/main" id="{BFCA70A1-75DF-F6C0-F44A-8D4D2CE4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6440"/>
          </a:xfrm>
          <a:prstGeom prst="rect">
            <a:avLst/>
          </a:prstGeom>
        </p:spPr>
      </p:pic>
      <p:pic>
        <p:nvPicPr>
          <p:cNvPr id="6" name="Picture 5" descr="A large group of people walking on a blanket&#10;&#10;AI-generated content may be incorrect.">
            <a:extLst>
              <a:ext uri="{FF2B5EF4-FFF2-40B4-BE49-F238E27FC236}">
                <a16:creationId xmlns:a16="http://schemas.microsoft.com/office/drawing/2014/main" id="{B2E324F7-931A-8491-CEAD-6D8FCF15C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2082907"/>
            <a:ext cx="5087112" cy="34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6BCF6-8C87-3D7D-BC24-56BA0955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1D9381B-CEFE-D687-C39A-6BAE2026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BD6E4A7-12F3-941B-711F-83BF1204B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person standing at a podium with a microphone&#10;&#10;AI-generated content may be incorrect.">
            <a:extLst>
              <a:ext uri="{FF2B5EF4-FFF2-40B4-BE49-F238E27FC236}">
                <a16:creationId xmlns:a16="http://schemas.microsoft.com/office/drawing/2014/main" id="{1965CF68-6CD8-9852-EE96-B022C289A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1" y="2082907"/>
            <a:ext cx="2683095" cy="1775861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A6ADBED1-6FA5-7DB9-5716-8E383BDA2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59" y="2082907"/>
            <a:ext cx="2431589" cy="19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9050-DBC4-B7C3-B2C3-EE3D7F5C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2C3849-4679-89B3-2775-F2878C89B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F7F083C-CEA2-5952-708C-3A2E4AB83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6" name="Picture 5" descr="A person in a white suit with her hands out&#10;&#10;AI-generated content may be incorrect.">
            <a:extLst>
              <a:ext uri="{FF2B5EF4-FFF2-40B4-BE49-F238E27FC236}">
                <a16:creationId xmlns:a16="http://schemas.microsoft.com/office/drawing/2014/main" id="{B841929F-BAFE-2EB4-47EF-EA12CAF5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521532" cy="1693566"/>
          </a:xfrm>
          <a:prstGeom prst="rect">
            <a:avLst/>
          </a:prstGeom>
        </p:spPr>
      </p:pic>
      <p:pic>
        <p:nvPicPr>
          <p:cNvPr id="8" name="Picture 7" descr="A bonfire with smoke and leaves&#10;&#10;AI-generated content may be incorrect.">
            <a:extLst>
              <a:ext uri="{FF2B5EF4-FFF2-40B4-BE49-F238E27FC236}">
                <a16:creationId xmlns:a16="http://schemas.microsoft.com/office/drawing/2014/main" id="{6062A5BA-6559-1FF7-F792-D89CB1144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04" y="2082907"/>
            <a:ext cx="2360796" cy="33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4FBC-4272-7897-E961-3C65FA79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4530B2B-C634-9F31-38B8-D8529914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59C7DF1-9BA8-B72A-9D3C-2190A17F7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0"/>
            <a:ext cx="7317997" cy="5888736"/>
          </a:xfrm>
          <a:prstGeom prst="rect">
            <a:avLst/>
          </a:prstGeom>
        </p:spPr>
      </p:pic>
      <p:pic>
        <p:nvPicPr>
          <p:cNvPr id="8" name="Picture 7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33FBB1A3-3051-B8F8-9DEB-1F9ADFCF1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02" y="2082907"/>
            <a:ext cx="3264068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5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3F2E0-391E-ADD3-9DED-E0C45B4A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FF5B9E-F32C-EC14-53EF-8C116D4A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2879991-EC76-90C3-AF53-A7D75EB46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D10C150-44A1-A7D9-3E33-43CB13130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2082907"/>
            <a:ext cx="4437888" cy="37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5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3E1A-08CC-D332-0EE7-5D454207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2F82B42-6A18-F050-484E-82C7C28A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0A6D1B33-8F1A-F4DF-FBBD-BEBCDD056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person sitting in a chair speaking into a microphone&#10;&#10;AI-generated content may be incorrect.">
            <a:extLst>
              <a:ext uri="{FF2B5EF4-FFF2-40B4-BE49-F238E27FC236}">
                <a16:creationId xmlns:a16="http://schemas.microsoft.com/office/drawing/2014/main" id="{30773675-5D37-C893-2E5A-3A54D9983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7" y="2082906"/>
            <a:ext cx="5205984" cy="37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4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2025-11-09T02:41:50Z</dcterms:created>
  <dcterms:modified xsi:type="dcterms:W3CDTF">2025-11-09T03:00:31Z</dcterms:modified>
</cp:coreProperties>
</file>