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50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66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1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71B3-7C81-4629-A2F4-EDF2CABEA0B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D9B2C9-0F28-4F48-AFBA-CC0F815D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7D2EF80-1FCA-DAA4-201F-1893245D5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7" name="Picture 6" descr="A diagram of a patient's health&#10;&#10;AI-generated content may be incorrect.">
            <a:extLst>
              <a:ext uri="{FF2B5EF4-FFF2-40B4-BE49-F238E27FC236}">
                <a16:creationId xmlns:a16="http://schemas.microsoft.com/office/drawing/2014/main" id="{5FA6C81C-9FF8-788B-0E3C-688C411F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04" y="2151545"/>
            <a:ext cx="2330570" cy="3835597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87A4F3-B456-45F3-E8E0-322130FED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678" y="2082907"/>
            <a:ext cx="2609322" cy="2793893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7293E12-7485-3E06-F237-51D160B91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5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F2E97-8485-D29F-D339-6F1CE8A2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D9214E-47EB-5499-3545-E30F7DA7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E8E3041D-1866-AA57-E435-4A103BAAE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2324219" cy="3947779"/>
          </a:xfrm>
          <a:prstGeom prst="rect">
            <a:avLst/>
          </a:prstGeom>
        </p:spPr>
      </p:pic>
      <p:pic>
        <p:nvPicPr>
          <p:cNvPr id="8" name="Picture 7" descr="A smart phone next to a device&#10;&#10;AI-generated content may be incorrect.">
            <a:extLst>
              <a:ext uri="{FF2B5EF4-FFF2-40B4-BE49-F238E27FC236}">
                <a16:creationId xmlns:a16="http://schemas.microsoft.com/office/drawing/2014/main" id="{FEC5BB42-4DF9-065D-0695-70C7759FB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01" y="2082905"/>
            <a:ext cx="2592299" cy="2082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63EC76-552E-E08C-E266-79504C37E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701" y="4203841"/>
            <a:ext cx="1671644" cy="1788815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22F3710-272F-057F-0C36-38F16FA46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3A746-C702-8A78-B583-A3149B6A8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F5A4199-19B7-9971-42C9-89C22C4AD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F461C78F-8436-DDA8-BFD4-122B5E58F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53" y="2082907"/>
            <a:ext cx="2349621" cy="381715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20F0F1-E940-FAA6-20B1-B6EF0699E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65" y="2082907"/>
            <a:ext cx="2514335" cy="269218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3792D52-AC3C-E4FA-928A-464AFFE23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58DE-D496-E9AC-48FC-F046A829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FFEC583-8B71-83C9-771E-8D000E65B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graph of numbers and a line&#10;&#10;AI-generated content may be incorrect.">
            <a:extLst>
              <a:ext uri="{FF2B5EF4-FFF2-40B4-BE49-F238E27FC236}">
                <a16:creationId xmlns:a16="http://schemas.microsoft.com/office/drawing/2014/main" id="{570E15B6-440C-6294-74E1-E92DA03FB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36" y="2082907"/>
            <a:ext cx="2343270" cy="3958664"/>
          </a:xfrm>
          <a:prstGeom prst="rect">
            <a:avLst/>
          </a:prstGeom>
        </p:spPr>
      </p:pic>
      <p:pic>
        <p:nvPicPr>
          <p:cNvPr id="7" name="Picture 6" descr="A smart phone next to a device&#10;&#10;AI-generated content may be incorrect.">
            <a:extLst>
              <a:ext uri="{FF2B5EF4-FFF2-40B4-BE49-F238E27FC236}">
                <a16:creationId xmlns:a16="http://schemas.microsoft.com/office/drawing/2014/main" id="{7B371E90-7430-0474-5E8A-47D699FC7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01" y="2082905"/>
            <a:ext cx="2592299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E1AC1D5-9468-4DA8-CD85-4B4420DCF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1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F01E8-AB34-3EE9-1484-A2999A282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F8E8503-C91A-E6F0-8546-F3E7C881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A3711C4C-3A9E-20F9-B83D-AF8B01A5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84" y="2082907"/>
            <a:ext cx="4987816" cy="2445550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25F9ACC-01C1-C4FF-5FFC-29C2B7834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4184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2CF5F-2AF5-167C-6B08-FE8A2F4BB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4C19AFE-6D18-96CF-E382-61E0A5D31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screenshot of a screenshot of a map&#10;&#10;AI-generated content may be incorrect.">
            <a:extLst>
              <a:ext uri="{FF2B5EF4-FFF2-40B4-BE49-F238E27FC236}">
                <a16:creationId xmlns:a16="http://schemas.microsoft.com/office/drawing/2014/main" id="{BBDC8A50-D923-EBE7-65E2-99F55D11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06" y="2082907"/>
            <a:ext cx="3558612" cy="4002207"/>
          </a:xfrm>
          <a:prstGeom prst="rect">
            <a:avLst/>
          </a:prstGeom>
        </p:spPr>
      </p:pic>
      <p:pic>
        <p:nvPicPr>
          <p:cNvPr id="5" name="Picture 4" descr="A text with green and yellow lines&#10;&#10;AI-generated content may be incorrect.">
            <a:extLst>
              <a:ext uri="{FF2B5EF4-FFF2-40B4-BE49-F238E27FC236}">
                <a16:creationId xmlns:a16="http://schemas.microsoft.com/office/drawing/2014/main" id="{61C1A74C-13BA-74B8-421E-2D691EA05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0837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01478-2211-81F0-9095-37BA30E60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E0E3CC1-A39D-9511-132E-363C5A712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FA397621-0AD5-012F-C3D8-1A1B2529B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92521"/>
            <a:ext cx="2254366" cy="3772094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1A3B06-4D9C-C807-9883-9F6CFA95B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11" y="2082908"/>
            <a:ext cx="2588989" cy="2772122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348780E-B01C-DB43-B15F-C2FBD6009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E39B6-BAEF-E0C5-0BC2-05DB4F50F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B466BB0-A09C-698C-969A-7136F17D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081B6243-5B56-1A4B-D0D3-D8B42CC70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115052" cy="3795879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17A72738-F39C-87FC-D395-25755B0A3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2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5143F-3792-74D5-E366-F6EA7B05C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0198E5-918A-A9E9-EFE8-FFD31642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group of signs with text&#10;&#10;AI-generated content may be incorrect.">
            <a:extLst>
              <a:ext uri="{FF2B5EF4-FFF2-40B4-BE49-F238E27FC236}">
                <a16:creationId xmlns:a16="http://schemas.microsoft.com/office/drawing/2014/main" id="{6D1F50D0-4F68-2CD0-3B5E-D117A477D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02" y="2082907"/>
            <a:ext cx="4873997" cy="27830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B872B23-ACB9-4C4E-3911-BFC4237CF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84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5</cp:revision>
  <dcterms:created xsi:type="dcterms:W3CDTF">2025-11-11T22:12:01Z</dcterms:created>
  <dcterms:modified xsi:type="dcterms:W3CDTF">2025-11-11T22:58:49Z</dcterms:modified>
</cp:coreProperties>
</file>