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902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593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8757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0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2372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31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63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773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2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26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7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168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373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424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35D51-32F6-43EC-B557-3312DCB8B5DF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04F2C5-4AC1-4D8E-B32D-455A61C8E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8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231F521-63A7-C20B-82BA-AA8B560179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5" name="Picture 4" descr="A drawing of a brick wall&#10;&#10;AI-generated content may be incorrect.">
            <a:extLst>
              <a:ext uri="{FF2B5EF4-FFF2-40B4-BE49-F238E27FC236}">
                <a16:creationId xmlns:a16="http://schemas.microsoft.com/office/drawing/2014/main" id="{38137F8A-EEA5-04AC-851A-89BB5B1D70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68" y="2104161"/>
            <a:ext cx="2436199" cy="3647415"/>
          </a:xfrm>
          <a:prstGeom prst="rect">
            <a:avLst/>
          </a:prstGeom>
        </p:spPr>
      </p:pic>
      <p:pic>
        <p:nvPicPr>
          <p:cNvPr id="7" name="Picture 6" descr="A document with text and yellow text&#10;&#10;AI-generated content may be incorrect.">
            <a:extLst>
              <a:ext uri="{FF2B5EF4-FFF2-40B4-BE49-F238E27FC236}">
                <a16:creationId xmlns:a16="http://schemas.microsoft.com/office/drawing/2014/main" id="{D0E6DB59-334F-158C-4794-3EF0CAE256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4949" cy="5751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166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BE3AD-7894-000E-B68C-F9B2A9A70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A48EFC78-AF04-2147-F899-E187B136D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 descr="A group of sausages with sauce&#10;&#10;AI-generated content may be incorrect.">
            <a:extLst>
              <a:ext uri="{FF2B5EF4-FFF2-40B4-BE49-F238E27FC236}">
                <a16:creationId xmlns:a16="http://schemas.microsoft.com/office/drawing/2014/main" id="{137D047D-2F95-A1F5-23FF-6A4D0BFC7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182" y="2082907"/>
            <a:ext cx="3788376" cy="3485790"/>
          </a:xfrm>
          <a:prstGeom prst="rect">
            <a:avLst/>
          </a:prstGeom>
        </p:spPr>
      </p:pic>
      <p:pic>
        <p:nvPicPr>
          <p:cNvPr id="6" name="Picture 5" descr="A close-up of a document&#10;&#10;AI-generated content may be incorrect.">
            <a:extLst>
              <a:ext uri="{FF2B5EF4-FFF2-40B4-BE49-F238E27FC236}">
                <a16:creationId xmlns:a16="http://schemas.microsoft.com/office/drawing/2014/main" id="{8159DCF2-6A9C-FE18-03C3-59A008ACEE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7314949" cy="578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6695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697C4-593B-A1C6-40D7-7A30A36DE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07B13983-C5A7-1074-D547-0164F5312B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 descr="A hand drawing a cartoon face&#10;&#10;AI-generated content may be incorrect.">
            <a:extLst>
              <a:ext uri="{FF2B5EF4-FFF2-40B4-BE49-F238E27FC236}">
                <a16:creationId xmlns:a16="http://schemas.microsoft.com/office/drawing/2014/main" id="{948C78C2-F9EE-BF5A-315B-D125ED26B6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765" y="2082906"/>
            <a:ext cx="3712171" cy="3641238"/>
          </a:xfrm>
          <a:prstGeom prst="rect">
            <a:avLst/>
          </a:prstGeom>
        </p:spPr>
      </p:pic>
      <p:pic>
        <p:nvPicPr>
          <p:cNvPr id="6" name="Picture 5" descr="A close-up of a letter&#10;&#10;AI-generated content may be incorrect.">
            <a:extLst>
              <a:ext uri="{FF2B5EF4-FFF2-40B4-BE49-F238E27FC236}">
                <a16:creationId xmlns:a16="http://schemas.microsoft.com/office/drawing/2014/main" id="{1C3B81CA-C128-F6EC-BE6E-D73D216E2B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314949" cy="58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3207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2025-11-15T16:41:02Z</dcterms:created>
  <dcterms:modified xsi:type="dcterms:W3CDTF">2025-11-15T16:50:13Z</dcterms:modified>
</cp:coreProperties>
</file>