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2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9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12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911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23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0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2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0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5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A2A7-A11A-4DFB-9004-CB7674BF3C5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E35608-141E-4DE0-B6D1-0D675346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9CE3632-B9D6-3EC7-4FA6-2D2EC6781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in yellow and green&#10;&#10;AI-generated content may be incorrect.">
            <a:extLst>
              <a:ext uri="{FF2B5EF4-FFF2-40B4-BE49-F238E27FC236}">
                <a16:creationId xmlns:a16="http://schemas.microsoft.com/office/drawing/2014/main" id="{6C37F3CB-EC5D-CB53-DE83-2EA8FC395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97880"/>
          </a:xfrm>
          <a:prstGeom prst="rect">
            <a:avLst/>
          </a:prstGeom>
        </p:spPr>
      </p:pic>
      <p:pic>
        <p:nvPicPr>
          <p:cNvPr id="7" name="Picture 6" descr="A person with a mustache and glasses&#10;&#10;AI-generated content may be incorrect.">
            <a:extLst>
              <a:ext uri="{FF2B5EF4-FFF2-40B4-BE49-F238E27FC236}">
                <a16:creationId xmlns:a16="http://schemas.microsoft.com/office/drawing/2014/main" id="{5C9EB87D-F5AB-AA4F-5862-D21E2ADC3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389372" cy="35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9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20CD4-7563-FE01-D13B-16FA5B649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A04B096-E4C5-6658-C9C9-1CBA95D62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F627AB51-4AA5-C348-2C7C-14F09E8DA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61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4828FC-62D7-670B-8383-C32E65145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718" y="2082907"/>
            <a:ext cx="2536281" cy="2498237"/>
          </a:xfrm>
          <a:prstGeom prst="rect">
            <a:avLst/>
          </a:prstGeom>
        </p:spPr>
      </p:pic>
      <p:pic>
        <p:nvPicPr>
          <p:cNvPr id="8" name="Picture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CEC32C0-C16C-4799-0EF2-0D3ED9807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35" y="2055476"/>
            <a:ext cx="2536282" cy="29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1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520A4-E27E-53EF-E931-BDD8818BF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C836360-AC2B-34A1-F19C-95592280E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319196EF-99D7-85CE-E58C-5279EABFD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15584"/>
          </a:xfrm>
          <a:prstGeom prst="rect">
            <a:avLst/>
          </a:prstGeom>
        </p:spPr>
      </p:pic>
      <p:pic>
        <p:nvPicPr>
          <p:cNvPr id="6" name="Picture 5" descr="Cartoon of a cartoon of a person in a red cape and a white rabbit in a red cape and a white rabbit in a red cape and a white rabbit in a red cape and a white rabbit&#10;&#10;AI-generated content may be incorrect.">
            <a:extLst>
              <a:ext uri="{FF2B5EF4-FFF2-40B4-BE49-F238E27FC236}">
                <a16:creationId xmlns:a16="http://schemas.microsoft.com/office/drawing/2014/main" id="{DC90E9D9-6676-8F7B-593D-6749F5EAF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17" y="2082907"/>
            <a:ext cx="3683189" cy="36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81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1A3EF-0BA2-6E8E-DF0C-352984442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9404DEF-D924-D2FC-CAF9-833A6BA2B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D1301BFA-93C1-F84D-89E7-3EB2AA53F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6" name="Picture 5" descr="A group of people sitting on a couch&#10;&#10;AI-generated content may be incorrect.">
            <a:extLst>
              <a:ext uri="{FF2B5EF4-FFF2-40B4-BE49-F238E27FC236}">
                <a16:creationId xmlns:a16="http://schemas.microsoft.com/office/drawing/2014/main" id="{2BFBA5E3-B9CE-9E27-5AFF-A9BD74374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24" y="2082907"/>
            <a:ext cx="2386850" cy="2600353"/>
          </a:xfrm>
          <a:prstGeom prst="rect">
            <a:avLst/>
          </a:prstGeom>
        </p:spPr>
      </p:pic>
      <p:pic>
        <p:nvPicPr>
          <p:cNvPr id="8" name="Picture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07ACA3C-FE5C-A0CA-D992-32A62B5BB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10" y="4683260"/>
            <a:ext cx="2774974" cy="113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1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DF1F9-9671-E566-699C-8C884DC7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5579C1F-AD60-FD2D-C482-BBB9EBADB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1333ACCF-2376-E251-CBD5-5B9A1C8D1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24728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58DDA62C-90B4-872C-9D0C-D4C8633B9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42" y="2084386"/>
            <a:ext cx="5016758" cy="3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52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B165C-F43D-F068-AD2F-47B0384D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BC20AB4-809B-0821-883C-D0D2C70A0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870D53D-A193-221D-F98B-ACE2D63DD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52160"/>
          </a:xfrm>
          <a:prstGeom prst="rect">
            <a:avLst/>
          </a:prstGeom>
        </p:spPr>
      </p:pic>
      <p:pic>
        <p:nvPicPr>
          <p:cNvPr id="8" name="Picture 7" descr="A dog lying on a bed next to a wood stove&#10;&#10;AI-generated content may be incorrect.">
            <a:extLst>
              <a:ext uri="{FF2B5EF4-FFF2-40B4-BE49-F238E27FC236}">
                <a16:creationId xmlns:a16="http://schemas.microsoft.com/office/drawing/2014/main" id="{1AAC647F-FE95-BB8C-4AA6-AFB0ECFAB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06" y="2082907"/>
            <a:ext cx="2292468" cy="37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90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2025-11-16T16:19:07Z</dcterms:created>
  <dcterms:modified xsi:type="dcterms:W3CDTF">2025-11-16T16:30:32Z</dcterms:modified>
</cp:coreProperties>
</file>