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9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48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8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5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8690-E82D-4FB9-ABD3-4FB983BA4CF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840519-C4DD-4C08-885F-AC668686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50E10FA-28CF-2D8C-C47B-178AA155C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048AD01C-B74F-C56D-A9FC-66172E00E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0448"/>
          </a:xfrm>
          <a:prstGeom prst="rect">
            <a:avLst/>
          </a:prstGeom>
        </p:spPr>
      </p:pic>
      <p:pic>
        <p:nvPicPr>
          <p:cNvPr id="7" name="Picture 6" descr="A syringe in a vial&#10;&#10;AI-generated content may be incorrect.">
            <a:extLst>
              <a:ext uri="{FF2B5EF4-FFF2-40B4-BE49-F238E27FC236}">
                <a16:creationId xmlns:a16="http://schemas.microsoft.com/office/drawing/2014/main" id="{9143273A-7E24-2C75-5CE6-92212F443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70" y="2082906"/>
            <a:ext cx="4211069" cy="37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849A-5C89-67EB-F1E0-2B4C8033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679E166-C6A3-C660-1BB4-B0AA837B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52DB833-5289-34C4-4401-69C5C3F4A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6" name="Picture 5" descr="A doctor giving a vaccine to a patient&#10;&#10;AI-generated content may be incorrect.">
            <a:extLst>
              <a:ext uri="{FF2B5EF4-FFF2-40B4-BE49-F238E27FC236}">
                <a16:creationId xmlns:a16="http://schemas.microsoft.com/office/drawing/2014/main" id="{8483ABC1-A030-4AC8-7CD5-B9E816969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09984"/>
            <a:ext cx="2578233" cy="1759040"/>
          </a:xfrm>
          <a:prstGeom prst="rect">
            <a:avLst/>
          </a:prstGeom>
        </p:spPr>
      </p:pic>
      <p:pic>
        <p:nvPicPr>
          <p:cNvPr id="8" name="Picture 7" descr="A person in a mask holding a syringe&#10;&#10;AI-generated content may be incorrect.">
            <a:extLst>
              <a:ext uri="{FF2B5EF4-FFF2-40B4-BE49-F238E27FC236}">
                <a16:creationId xmlns:a16="http://schemas.microsoft.com/office/drawing/2014/main" id="{A313F0B2-4E4F-BA0D-B9D3-15FBC56E3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3889223"/>
            <a:ext cx="2921150" cy="1771741"/>
          </a:xfrm>
          <a:prstGeom prst="rect">
            <a:avLst/>
          </a:prstGeom>
        </p:spPr>
      </p:pic>
      <p:pic>
        <p:nvPicPr>
          <p:cNvPr id="10" name="Picture 9" descr="A syringe and vials with liquid&#10;&#10;AI-generated content may be incorrect.">
            <a:extLst>
              <a:ext uri="{FF2B5EF4-FFF2-40B4-BE49-F238E27FC236}">
                <a16:creationId xmlns:a16="http://schemas.microsoft.com/office/drawing/2014/main" id="{48D76DDE-E41B-BBDB-F470-D5E39FC3D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85" y="2055971"/>
            <a:ext cx="2235315" cy="1739989"/>
          </a:xfrm>
          <a:prstGeom prst="rect">
            <a:avLst/>
          </a:prstGeom>
        </p:spPr>
      </p:pic>
      <p:pic>
        <p:nvPicPr>
          <p:cNvPr id="12" name="Picture 11" descr="A hand in blue glove holding a syringe and a vial&#10;&#10;AI-generated content may be incorrect.">
            <a:extLst>
              <a:ext uri="{FF2B5EF4-FFF2-40B4-BE49-F238E27FC236}">
                <a16:creationId xmlns:a16="http://schemas.microsoft.com/office/drawing/2014/main" id="{DF72FEB3-09C0-0B97-D2E5-75289D45D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96" y="3795961"/>
            <a:ext cx="1989804" cy="14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247B6-B263-3AB7-C5C9-4BBD46ABA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1C0454E-D444-655B-EC36-D78B51A57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1064212F-E067-6E6B-9C33-3BFF17CA4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33288"/>
          </a:xfrm>
          <a:prstGeom prst="rect">
            <a:avLst/>
          </a:prstGeom>
        </p:spPr>
      </p:pic>
      <p:pic>
        <p:nvPicPr>
          <p:cNvPr id="6" name="Picture 5" descr="A syringe and a bottle of medicine&#10;&#10;AI-generated content may be incorrect.">
            <a:extLst>
              <a:ext uri="{FF2B5EF4-FFF2-40B4-BE49-F238E27FC236}">
                <a16:creationId xmlns:a16="http://schemas.microsoft.com/office/drawing/2014/main" id="{F924D5F4-6ED3-BEF8-FE8F-52C12713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65" y="2082907"/>
            <a:ext cx="1921049" cy="925469"/>
          </a:xfrm>
          <a:prstGeom prst="rect">
            <a:avLst/>
          </a:prstGeom>
        </p:spPr>
      </p:pic>
      <p:pic>
        <p:nvPicPr>
          <p:cNvPr id="8" name="Picture 7" descr="A person in a lab coat and mask&#10;&#10;AI-generated content may be incorrect.">
            <a:extLst>
              <a:ext uri="{FF2B5EF4-FFF2-40B4-BE49-F238E27FC236}">
                <a16:creationId xmlns:a16="http://schemas.microsoft.com/office/drawing/2014/main" id="{03FAFC98-9953-100A-F793-51DD4368A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2921149"/>
            <a:ext cx="5283451" cy="25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08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FBE40-45E5-6D3E-F315-94D003CE1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A161D7-EB47-4810-7CCE-7FBB86F7C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34E5AD6-232C-772B-C5FF-D4D6B320B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06440"/>
          </a:xfrm>
          <a:prstGeom prst="rect">
            <a:avLst/>
          </a:prstGeom>
        </p:spPr>
      </p:pic>
      <p:pic>
        <p:nvPicPr>
          <p:cNvPr id="6" name="Picture 5" descr="A bottle of liquid with a syringe and a needle&#10;&#10;AI-generated content may be incorrect.">
            <a:extLst>
              <a:ext uri="{FF2B5EF4-FFF2-40B4-BE49-F238E27FC236}">
                <a16:creationId xmlns:a16="http://schemas.microsoft.com/office/drawing/2014/main" id="{EE58B9BC-0424-A166-3D00-AD68C85CA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30" y="2082907"/>
            <a:ext cx="2682549" cy="1817426"/>
          </a:xfrm>
          <a:prstGeom prst="rect">
            <a:avLst/>
          </a:prstGeom>
        </p:spPr>
      </p:pic>
      <p:pic>
        <p:nvPicPr>
          <p:cNvPr id="8" name="Picture 7" descr="A close-up of a vial&#10;&#10;AI-generated content may be incorrect.">
            <a:extLst>
              <a:ext uri="{FF2B5EF4-FFF2-40B4-BE49-F238E27FC236}">
                <a16:creationId xmlns:a16="http://schemas.microsoft.com/office/drawing/2014/main" id="{0EC5BF12-37A9-C99F-57FC-AA9F9E82C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79" y="2082907"/>
            <a:ext cx="1902885" cy="1817426"/>
          </a:xfrm>
          <a:prstGeom prst="rect">
            <a:avLst/>
          </a:prstGeom>
        </p:spPr>
      </p:pic>
      <p:pic>
        <p:nvPicPr>
          <p:cNvPr id="10" name="Picture 9" descr="A syringe and vials of liquid&#10;&#10;AI-generated content may be incorrect.">
            <a:extLst>
              <a:ext uri="{FF2B5EF4-FFF2-40B4-BE49-F238E27FC236}">
                <a16:creationId xmlns:a16="http://schemas.microsoft.com/office/drawing/2014/main" id="{0D4D29D0-D190-BBA1-CD0E-3281A2F6A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6" y="3900333"/>
            <a:ext cx="3200564" cy="17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0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2025-11-17T16:19:32Z</dcterms:created>
  <dcterms:modified xsi:type="dcterms:W3CDTF">2025-11-17T16:33:46Z</dcterms:modified>
</cp:coreProperties>
</file>