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59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51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91BAB-5CA6-4579-A333-A3FEA8C1D66E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6B4C8-F5D9-46CB-9146-AB41C5AF81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306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91BAB-5CA6-4579-A333-A3FEA8C1D66E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6B4C8-F5D9-46CB-9146-AB41C5AF81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516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91BAB-5CA6-4579-A333-A3FEA8C1D66E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6B4C8-F5D9-46CB-9146-AB41C5AF81E7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733336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91BAB-5CA6-4579-A333-A3FEA8C1D66E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6B4C8-F5D9-46CB-9146-AB41C5AF81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2841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91BAB-5CA6-4579-A333-A3FEA8C1D66E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6B4C8-F5D9-46CB-9146-AB41C5AF81E7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353160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91BAB-5CA6-4579-A333-A3FEA8C1D66E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6B4C8-F5D9-46CB-9146-AB41C5AF81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7609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91BAB-5CA6-4579-A333-A3FEA8C1D66E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6B4C8-F5D9-46CB-9146-AB41C5AF81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4896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91BAB-5CA6-4579-A333-A3FEA8C1D66E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6B4C8-F5D9-46CB-9146-AB41C5AF81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241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91BAB-5CA6-4579-A333-A3FEA8C1D66E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6B4C8-F5D9-46CB-9146-AB41C5AF81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258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91BAB-5CA6-4579-A333-A3FEA8C1D66E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6B4C8-F5D9-46CB-9146-AB41C5AF81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644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91BAB-5CA6-4579-A333-A3FEA8C1D66E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6B4C8-F5D9-46CB-9146-AB41C5AF81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773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91BAB-5CA6-4579-A333-A3FEA8C1D66E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6B4C8-F5D9-46CB-9146-AB41C5AF81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79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91BAB-5CA6-4579-A333-A3FEA8C1D66E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6B4C8-F5D9-46CB-9146-AB41C5AF81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676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91BAB-5CA6-4579-A333-A3FEA8C1D66E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6B4C8-F5D9-46CB-9146-AB41C5AF81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116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91BAB-5CA6-4579-A333-A3FEA8C1D66E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6B4C8-F5D9-46CB-9146-AB41C5AF81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124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91BAB-5CA6-4579-A333-A3FEA8C1D66E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6B4C8-F5D9-46CB-9146-AB41C5AF81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345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E91BAB-5CA6-4579-A333-A3FEA8C1D66E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D886B4C8-F5D9-46CB-9146-AB41C5AF81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723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F4872F8F-2EFA-8367-B8DA-1C27821954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5" name="Picture 4" descr="Smoke coming out of a building&#10;&#10;AI-generated content may be incorrect.">
            <a:extLst>
              <a:ext uri="{FF2B5EF4-FFF2-40B4-BE49-F238E27FC236}">
                <a16:creationId xmlns:a16="http://schemas.microsoft.com/office/drawing/2014/main" id="{0131E68F-42F6-2E61-518B-E55CC18EE6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0648" y="2082906"/>
            <a:ext cx="2532888" cy="3754017"/>
          </a:xfrm>
          <a:prstGeom prst="rect">
            <a:avLst/>
          </a:prstGeom>
        </p:spPr>
      </p:pic>
      <p:pic>
        <p:nvPicPr>
          <p:cNvPr id="7" name="Picture 6" descr="A hand holding a test tube with a red cap&#10;&#10;AI-generated content may be incorrect.">
            <a:extLst>
              <a:ext uri="{FF2B5EF4-FFF2-40B4-BE49-F238E27FC236}">
                <a16:creationId xmlns:a16="http://schemas.microsoft.com/office/drawing/2014/main" id="{E5697A55-47E0-551E-A7B1-5E65931BBB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3536" y="2082905"/>
            <a:ext cx="2188464" cy="2774585"/>
          </a:xfrm>
          <a:prstGeom prst="rect">
            <a:avLst/>
          </a:prstGeom>
        </p:spPr>
      </p:pic>
      <p:pic>
        <p:nvPicPr>
          <p:cNvPr id="9" name="Picture 8" descr="A document with text and numbers&#10;&#10;AI-generated content may be incorrect.">
            <a:extLst>
              <a:ext uri="{FF2B5EF4-FFF2-40B4-BE49-F238E27FC236}">
                <a16:creationId xmlns:a16="http://schemas.microsoft.com/office/drawing/2014/main" id="{1DB3C331-F506-4EB5-355F-2D62F2C1BF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1"/>
            <a:ext cx="7314949" cy="5922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1868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035798-2E36-150D-0E94-5D56845C51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EF1A1D8C-9317-F01D-1A05-A5933A9C8A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foggy forest with trees and bushes&#10;&#10;AI-generated content may be incorrect.">
            <a:extLst>
              <a:ext uri="{FF2B5EF4-FFF2-40B4-BE49-F238E27FC236}">
                <a16:creationId xmlns:a16="http://schemas.microsoft.com/office/drawing/2014/main" id="{D9B9B1F6-8B7F-7390-F4F9-A8288EA160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4817" y="2082907"/>
            <a:ext cx="3225966" cy="2006703"/>
          </a:xfrm>
          <a:prstGeom prst="rect">
            <a:avLst/>
          </a:prstGeom>
        </p:spPr>
      </p:pic>
      <p:pic>
        <p:nvPicPr>
          <p:cNvPr id="6" name="Picture 5" descr="A screenshot of a video chat&#10;&#10;AI-generated content may be incorrect.">
            <a:extLst>
              <a:ext uri="{FF2B5EF4-FFF2-40B4-BE49-F238E27FC236}">
                <a16:creationId xmlns:a16="http://schemas.microsoft.com/office/drawing/2014/main" id="{A9245C0C-247D-E7B1-D0C7-DE191FED64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0468" y="2082907"/>
            <a:ext cx="1701532" cy="1894733"/>
          </a:xfrm>
          <a:prstGeom prst="rect">
            <a:avLst/>
          </a:prstGeom>
        </p:spPr>
      </p:pic>
      <p:pic>
        <p:nvPicPr>
          <p:cNvPr id="8" name="Picture 7" descr="A close up of a document&#10;&#10;AI-generated content may be incorrect.">
            <a:extLst>
              <a:ext uri="{FF2B5EF4-FFF2-40B4-BE49-F238E27FC236}">
                <a16:creationId xmlns:a16="http://schemas.microsoft.com/office/drawing/2014/main" id="{38D467C1-1BC1-8BA5-336B-8A98699393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14949" cy="5815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0221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0B66E4-56B4-EE50-F788-02890A1ADC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23612625-0EB4-B2E6-8753-6823E9D5C7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cartoon of two people&#10;&#10;AI-generated content may be incorrect.">
            <a:extLst>
              <a:ext uri="{FF2B5EF4-FFF2-40B4-BE49-F238E27FC236}">
                <a16:creationId xmlns:a16="http://schemas.microsoft.com/office/drawing/2014/main" id="{2627BCEF-C155-F85F-12D6-AF78F38236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5411" y="2082907"/>
            <a:ext cx="2342626" cy="3869837"/>
          </a:xfrm>
          <a:prstGeom prst="rect">
            <a:avLst/>
          </a:prstGeom>
        </p:spPr>
      </p:pic>
      <p:pic>
        <p:nvPicPr>
          <p:cNvPr id="6" name="Picture 5" descr="A screenshot of a social media post&#10;&#10;AI-generated content may be incorrect.">
            <a:extLst>
              <a:ext uri="{FF2B5EF4-FFF2-40B4-BE49-F238E27FC236}">
                <a16:creationId xmlns:a16="http://schemas.microsoft.com/office/drawing/2014/main" id="{CC3E99D5-117D-0C9D-7EE9-24E8AA8043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461" y="2082907"/>
            <a:ext cx="2464539" cy="2692187"/>
          </a:xfrm>
          <a:prstGeom prst="rect">
            <a:avLst/>
          </a:prstGeom>
        </p:spPr>
      </p:pic>
      <p:pic>
        <p:nvPicPr>
          <p:cNvPr id="8" name="Picture 7" descr="A close-up of a document&#10;&#10;AI-generated content may be incorrect.">
            <a:extLst>
              <a:ext uri="{FF2B5EF4-FFF2-40B4-BE49-F238E27FC236}">
                <a16:creationId xmlns:a16="http://schemas.microsoft.com/office/drawing/2014/main" id="{089BB629-9B7F-5F58-5B54-83627C946B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14949" cy="6117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2153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1B0BE2-3334-E4E6-775F-94D1CF778C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2B19AEDB-2CB3-48C2-F266-01036F2636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screenshot of a news&#10;&#10;AI-generated content may be incorrect.">
            <a:extLst>
              <a:ext uri="{FF2B5EF4-FFF2-40B4-BE49-F238E27FC236}">
                <a16:creationId xmlns:a16="http://schemas.microsoft.com/office/drawing/2014/main" id="{11CC2BA7-C9BD-E42A-6CB0-9316C77861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952" y="2082907"/>
            <a:ext cx="3017503" cy="3659525"/>
          </a:xfrm>
          <a:prstGeom prst="rect">
            <a:avLst/>
          </a:prstGeom>
        </p:spPr>
      </p:pic>
      <p:pic>
        <p:nvPicPr>
          <p:cNvPr id="6" name="Picture 5" descr="A person in a suit&#10;&#10;AI-generated content may be incorrect.">
            <a:extLst>
              <a:ext uri="{FF2B5EF4-FFF2-40B4-BE49-F238E27FC236}">
                <a16:creationId xmlns:a16="http://schemas.microsoft.com/office/drawing/2014/main" id="{764222BA-F382-7AA4-E874-5471C77238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6795" y="2082907"/>
            <a:ext cx="1775205" cy="2082907"/>
          </a:xfrm>
          <a:prstGeom prst="rect">
            <a:avLst/>
          </a:prstGeom>
        </p:spPr>
      </p:pic>
      <p:pic>
        <p:nvPicPr>
          <p:cNvPr id="8" name="Picture 7" descr="A paper with text and green and yellow text&#10;&#10;AI-generated content may be incorrect.">
            <a:extLst>
              <a:ext uri="{FF2B5EF4-FFF2-40B4-BE49-F238E27FC236}">
                <a16:creationId xmlns:a16="http://schemas.microsoft.com/office/drawing/2014/main" id="{5E59DFDD-3CDB-4740-CA19-0595E5D408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14949" cy="6062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4888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FD2580-EAD6-0DD2-70C8-39FE87C0EF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8C4F78E2-A18A-9907-7CA0-35998C8ADA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person and person holding a large cauliflower&#10;&#10;AI-generated content may be incorrect.">
            <a:extLst>
              <a:ext uri="{FF2B5EF4-FFF2-40B4-BE49-F238E27FC236}">
                <a16:creationId xmlns:a16="http://schemas.microsoft.com/office/drawing/2014/main" id="{9296F569-1A92-5909-1BA1-C515257199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5820" y="2082907"/>
            <a:ext cx="2928235" cy="3796685"/>
          </a:xfrm>
          <a:prstGeom prst="rect">
            <a:avLst/>
          </a:prstGeom>
        </p:spPr>
      </p:pic>
      <p:pic>
        <p:nvPicPr>
          <p:cNvPr id="6" name="Picture 5" descr="A group of men standing in a room&#10;&#10;AI-generated content may be incorrect.">
            <a:extLst>
              <a:ext uri="{FF2B5EF4-FFF2-40B4-BE49-F238E27FC236}">
                <a16:creationId xmlns:a16="http://schemas.microsoft.com/office/drawing/2014/main" id="{CC41C7E2-C6EC-E74D-91D7-E8FD7DCDFB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8073" y="2082907"/>
            <a:ext cx="1843927" cy="2413124"/>
          </a:xfrm>
          <a:prstGeom prst="rect">
            <a:avLst/>
          </a:prstGeom>
        </p:spPr>
      </p:pic>
      <p:pic>
        <p:nvPicPr>
          <p:cNvPr id="8" name="Picture 7" descr="A close up of a document&#10;&#10;AI-generated content may be incorrect.">
            <a:extLst>
              <a:ext uri="{FF2B5EF4-FFF2-40B4-BE49-F238E27FC236}">
                <a16:creationId xmlns:a16="http://schemas.microsoft.com/office/drawing/2014/main" id="{CE33CB92-8459-6BB0-D6AD-60505A744B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14949" cy="5879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0679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330790-5D27-C677-FA4C-26DB5088C4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83F4AEA5-8B5D-11DF-1B22-9F7099E516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screenshot of a computer&#10;&#10;AI-generated content may be incorrect.">
            <a:extLst>
              <a:ext uri="{FF2B5EF4-FFF2-40B4-BE49-F238E27FC236}">
                <a16:creationId xmlns:a16="http://schemas.microsoft.com/office/drawing/2014/main" id="{0A19701E-5020-0695-0221-283D78A8D9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2082906"/>
            <a:ext cx="3264601" cy="3842405"/>
          </a:xfrm>
          <a:prstGeom prst="rect">
            <a:avLst/>
          </a:prstGeom>
        </p:spPr>
      </p:pic>
      <p:pic>
        <p:nvPicPr>
          <p:cNvPr id="6" name="Picture 5" descr="A screenshot of a social media post&#10;&#10;AI-generated content may be incorrect.">
            <a:extLst>
              <a:ext uri="{FF2B5EF4-FFF2-40B4-BE49-F238E27FC236}">
                <a16:creationId xmlns:a16="http://schemas.microsoft.com/office/drawing/2014/main" id="{16478ECB-F099-63DA-86C6-6B1EEBD475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2540" y="2082905"/>
            <a:ext cx="1769460" cy="1748431"/>
          </a:xfrm>
          <a:prstGeom prst="rect">
            <a:avLst/>
          </a:prstGeom>
        </p:spPr>
      </p:pic>
      <p:pic>
        <p:nvPicPr>
          <p:cNvPr id="8" name="Picture 7" descr="A paper with text on it&#10;&#10;AI-generated content may be incorrect.">
            <a:extLst>
              <a:ext uri="{FF2B5EF4-FFF2-40B4-BE49-F238E27FC236}">
                <a16:creationId xmlns:a16="http://schemas.microsoft.com/office/drawing/2014/main" id="{1F1E2200-3F01-074F-50F6-A44F85DF54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42048" cy="601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6690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26CB61-326F-5F0D-840D-A917E4A85B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9E03E20A-D8B5-1EC3-64CB-9D6A016B06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skeleton sitting in a chair&#10;&#10;AI-generated content may be incorrect.">
            <a:extLst>
              <a:ext uri="{FF2B5EF4-FFF2-40B4-BE49-F238E27FC236}">
                <a16:creationId xmlns:a16="http://schemas.microsoft.com/office/drawing/2014/main" id="{60294F90-3205-3F37-5346-BE64CA8137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6902" y="2082907"/>
            <a:ext cx="2345098" cy="2470805"/>
          </a:xfrm>
          <a:prstGeom prst="rect">
            <a:avLst/>
          </a:prstGeom>
        </p:spPr>
      </p:pic>
      <p:pic>
        <p:nvPicPr>
          <p:cNvPr id="6" name="Picture 5" descr="A collage of two men&#10;&#10;AI-generated content may be incorrect.">
            <a:extLst>
              <a:ext uri="{FF2B5EF4-FFF2-40B4-BE49-F238E27FC236}">
                <a16:creationId xmlns:a16="http://schemas.microsoft.com/office/drawing/2014/main" id="{23D80A8B-8C8F-DCC5-6AB2-0C862E6481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704" y="2082907"/>
            <a:ext cx="2489680" cy="1931388"/>
          </a:xfrm>
          <a:prstGeom prst="rect">
            <a:avLst/>
          </a:prstGeom>
        </p:spPr>
      </p:pic>
      <p:pic>
        <p:nvPicPr>
          <p:cNvPr id="8" name="Picture 7" descr="A document with text and a yellow line&#10;&#10;AI-generated content may be incorrect.">
            <a:extLst>
              <a:ext uri="{FF2B5EF4-FFF2-40B4-BE49-F238E27FC236}">
                <a16:creationId xmlns:a16="http://schemas.microsoft.com/office/drawing/2014/main" id="{12ED5B56-39C2-E00B-D394-EB5CB0F77C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314949" cy="5980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2019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</TotalTime>
  <Words>0</Words>
  <Application>Microsoft Office PowerPoint</Application>
  <PresentationFormat>Widescreen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Linda Karr</dc:creator>
  <cp:lastModifiedBy>Linda Karr</cp:lastModifiedBy>
  <cp:revision>2</cp:revision>
  <dcterms:created xsi:type="dcterms:W3CDTF">2025-11-18T20:33:24Z</dcterms:created>
  <dcterms:modified xsi:type="dcterms:W3CDTF">2025-11-18T20:45:40Z</dcterms:modified>
</cp:coreProperties>
</file>