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62" r:id="rId14"/>
    <p:sldId id="263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6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436B-C52D-4940-9C7D-B21B90FBDD7C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E18EB-FE96-4F00-B1D0-7A175169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1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436B-C52D-4940-9C7D-B21B90FBDD7C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E18EB-FE96-4F00-B1D0-7A175169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54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436B-C52D-4940-9C7D-B21B90FBDD7C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E18EB-FE96-4F00-B1D0-7A175169099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3372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436B-C52D-4940-9C7D-B21B90FBDD7C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E18EB-FE96-4F00-B1D0-7A175169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53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436B-C52D-4940-9C7D-B21B90FBDD7C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E18EB-FE96-4F00-B1D0-7A175169099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3963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436B-C52D-4940-9C7D-B21B90FBDD7C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E18EB-FE96-4F00-B1D0-7A175169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05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436B-C52D-4940-9C7D-B21B90FBDD7C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E18EB-FE96-4F00-B1D0-7A175169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50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436B-C52D-4940-9C7D-B21B90FBDD7C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E18EB-FE96-4F00-B1D0-7A175169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02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436B-C52D-4940-9C7D-B21B90FBDD7C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E18EB-FE96-4F00-B1D0-7A175169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5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436B-C52D-4940-9C7D-B21B90FBDD7C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E18EB-FE96-4F00-B1D0-7A175169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18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436B-C52D-4940-9C7D-B21B90FBDD7C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E18EB-FE96-4F00-B1D0-7A175169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87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436B-C52D-4940-9C7D-B21B90FBDD7C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E18EB-FE96-4F00-B1D0-7A175169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28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436B-C52D-4940-9C7D-B21B90FBDD7C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E18EB-FE96-4F00-B1D0-7A175169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96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436B-C52D-4940-9C7D-B21B90FBDD7C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E18EB-FE96-4F00-B1D0-7A175169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436B-C52D-4940-9C7D-B21B90FBDD7C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E18EB-FE96-4F00-B1D0-7A175169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40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E18EB-FE96-4F00-B1D0-7A175169099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436B-C52D-4940-9C7D-B21B90FBDD7C}" type="datetimeFigureOut">
              <a:rPr lang="en-US" smtClean="0"/>
              <a:t>11/20/2025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83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7436B-C52D-4940-9C7D-B21B90FBDD7C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6DE18EB-FE96-4F00-B1D0-7A175169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C586A86-39A3-5393-A511-CF92637BC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5" name="Picture 4" descr="A document with text and a yellow and blue text&#10;&#10;AI-generated content may be incorrect.">
            <a:extLst>
              <a:ext uri="{FF2B5EF4-FFF2-40B4-BE49-F238E27FC236}">
                <a16:creationId xmlns:a16="http://schemas.microsoft.com/office/drawing/2014/main" id="{81746DC1-E19C-7D1E-3B90-F8E3820AB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314949" cy="5883965"/>
          </a:xfrm>
          <a:prstGeom prst="rect">
            <a:avLst/>
          </a:prstGeom>
        </p:spPr>
      </p:pic>
      <p:pic>
        <p:nvPicPr>
          <p:cNvPr id="11" name="Picture 10" descr="A screenshot of a person&#10;&#10;AI-generated content may be incorrect.">
            <a:extLst>
              <a:ext uri="{FF2B5EF4-FFF2-40B4-BE49-F238E27FC236}">
                <a16:creationId xmlns:a16="http://schemas.microsoft.com/office/drawing/2014/main" id="{319819E7-339D-F81F-336C-663EA1075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34" y="2082906"/>
            <a:ext cx="2923697" cy="3057566"/>
          </a:xfrm>
          <a:prstGeom prst="rect">
            <a:avLst/>
          </a:prstGeom>
        </p:spPr>
      </p:pic>
      <p:pic>
        <p:nvPicPr>
          <p:cNvPr id="13" name="Picture 12" descr="A collage of a person&#10;&#10;AI-generated content may be incorrect.">
            <a:extLst>
              <a:ext uri="{FF2B5EF4-FFF2-40B4-BE49-F238E27FC236}">
                <a16:creationId xmlns:a16="http://schemas.microsoft.com/office/drawing/2014/main" id="{D7CFE401-4DB8-D484-B0B9-6A5CBB289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815" y="2082907"/>
            <a:ext cx="2003185" cy="223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79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A6E73-C297-011F-F0DB-7C45A82B5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C84D8D2-BD6C-A4D6-9E90-463748560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2BCAB6D3-988A-0324-BBF1-C56496413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883965"/>
          </a:xfrm>
          <a:prstGeom prst="rect">
            <a:avLst/>
          </a:prstGeom>
        </p:spPr>
      </p:pic>
      <p:pic>
        <p:nvPicPr>
          <p:cNvPr id="6" name="Picture 5" descr="A white house ornament on a green background&#10;&#10;AI-generated content may be incorrect.">
            <a:extLst>
              <a:ext uri="{FF2B5EF4-FFF2-40B4-BE49-F238E27FC236}">
                <a16:creationId xmlns:a16="http://schemas.microsoft.com/office/drawing/2014/main" id="{099252DD-C4F3-7FF8-1288-6AD7291F2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50" y="2082908"/>
            <a:ext cx="2887044" cy="3572458"/>
          </a:xfrm>
          <a:prstGeom prst="rect">
            <a:avLst/>
          </a:prstGeom>
        </p:spPr>
      </p:pic>
      <p:pic>
        <p:nvPicPr>
          <p:cNvPr id="8" name="Picture 7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D4984C12-9EFF-AE92-B17E-D7C8FDB12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763" y="2082907"/>
            <a:ext cx="2267238" cy="253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86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5F546-37F4-EC83-3EBE-91FEA93B1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B6F8C16-664E-E590-C232-DC42DBCD1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 up of a document">
            <a:extLst>
              <a:ext uri="{FF2B5EF4-FFF2-40B4-BE49-F238E27FC236}">
                <a16:creationId xmlns:a16="http://schemas.microsoft.com/office/drawing/2014/main" id="{D4CDBE74-7DBD-429D-2DCF-FA73AAAE1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314949" cy="5844209"/>
          </a:xfrm>
          <a:prstGeom prst="rect">
            <a:avLst/>
          </a:prstGeom>
        </p:spPr>
      </p:pic>
      <p:pic>
        <p:nvPicPr>
          <p:cNvPr id="8" name="Picture 7" descr="A blue and white rectangular sign with text&#10;&#10;AI-generated content may be incorrect.">
            <a:extLst>
              <a:ext uri="{FF2B5EF4-FFF2-40B4-BE49-F238E27FC236}">
                <a16:creationId xmlns:a16="http://schemas.microsoft.com/office/drawing/2014/main" id="{F90F9795-3B17-C655-730C-3B0FF3F58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003" y="2082907"/>
            <a:ext cx="2624148" cy="3681789"/>
          </a:xfrm>
          <a:prstGeom prst="rect">
            <a:avLst/>
          </a:prstGeom>
        </p:spPr>
      </p:pic>
      <p:pic>
        <p:nvPicPr>
          <p:cNvPr id="10" name="Picture 9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0BA412CD-6882-214C-24A1-82E0C9F220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14" y="2082907"/>
            <a:ext cx="2462586" cy="269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286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A9CA4-2AAF-755F-C1F2-EF8D9F6CB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724C90C-A584-3B05-C640-9071E2352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and colored text&#10;&#10;AI-generated content may be incorrect.">
            <a:extLst>
              <a:ext uri="{FF2B5EF4-FFF2-40B4-BE49-F238E27FC236}">
                <a16:creationId xmlns:a16="http://schemas.microsoft.com/office/drawing/2014/main" id="{2AE259FD-2546-D8B6-AEBD-6A2725BB7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6025896"/>
          </a:xfrm>
          <a:prstGeom prst="rect">
            <a:avLst/>
          </a:prstGeom>
        </p:spPr>
      </p:pic>
      <p:pic>
        <p:nvPicPr>
          <p:cNvPr id="6" name="Picture 5" descr="A screenshot of two people&#10;&#10;AI-generated content may be incorrect.">
            <a:extLst>
              <a:ext uri="{FF2B5EF4-FFF2-40B4-BE49-F238E27FC236}">
                <a16:creationId xmlns:a16="http://schemas.microsoft.com/office/drawing/2014/main" id="{46922AD4-92C5-E359-BF12-FCB313BBB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50" y="2082907"/>
            <a:ext cx="2199344" cy="3781180"/>
          </a:xfrm>
          <a:prstGeom prst="rect">
            <a:avLst/>
          </a:prstGeom>
        </p:spPr>
      </p:pic>
      <p:pic>
        <p:nvPicPr>
          <p:cNvPr id="8" name="Picture 7" descr="A screenshot of a person speaking into a microphone&#10;&#10;AI-generated content may be incorrect.">
            <a:extLst>
              <a:ext uri="{FF2B5EF4-FFF2-40B4-BE49-F238E27FC236}">
                <a16:creationId xmlns:a16="http://schemas.microsoft.com/office/drawing/2014/main" id="{0CDAB45F-845C-373B-148D-6C912A6ED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117" y="2082907"/>
            <a:ext cx="2715883" cy="260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129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F11CF-945F-7098-7007-5B475B832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8ADBDDF-9DA5-CBA4-BEC5-39AA4021F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FDC084FC-362A-3BD9-691F-DEDACE87B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934456"/>
          </a:xfrm>
          <a:prstGeom prst="rect">
            <a:avLst/>
          </a:prstGeom>
        </p:spPr>
      </p:pic>
      <p:pic>
        <p:nvPicPr>
          <p:cNvPr id="6" name="Picture 5" descr="A person in a tuxedo giving a sword to a person&#10;&#10;AI-generated content may be incorrect.">
            <a:extLst>
              <a:ext uri="{FF2B5EF4-FFF2-40B4-BE49-F238E27FC236}">
                <a16:creationId xmlns:a16="http://schemas.microsoft.com/office/drawing/2014/main" id="{630E452E-89BD-BD95-104B-EF4F54CD5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63" y="2082908"/>
            <a:ext cx="2922653" cy="3304102"/>
          </a:xfrm>
          <a:prstGeom prst="rect">
            <a:avLst/>
          </a:prstGeom>
        </p:spPr>
      </p:pic>
      <p:pic>
        <p:nvPicPr>
          <p:cNvPr id="8" name="Picture 7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4DEEC8C6-9458-187A-E0F6-A0BF03E903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544" y="2082908"/>
            <a:ext cx="2067456" cy="223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59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D6027-74C1-E71B-ADAE-CEF5365F3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2D88DDE-7E32-1BFC-AE84-E853205B9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62396571-8E84-179B-D394-221AE6D7A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888736"/>
          </a:xfrm>
          <a:prstGeom prst="rect">
            <a:avLst/>
          </a:prstGeom>
        </p:spPr>
      </p:pic>
      <p:pic>
        <p:nvPicPr>
          <p:cNvPr id="6" name="Picture 5" descr="A screenshot of a video call&#10;&#10;AI-generated content may be incorrect.">
            <a:extLst>
              <a:ext uri="{FF2B5EF4-FFF2-40B4-BE49-F238E27FC236}">
                <a16:creationId xmlns:a16="http://schemas.microsoft.com/office/drawing/2014/main" id="{A892DA4C-1020-4D5E-FBD9-ACCF7FD18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2082907"/>
            <a:ext cx="2914839" cy="3691728"/>
          </a:xfrm>
          <a:prstGeom prst="rect">
            <a:avLst/>
          </a:prstGeom>
        </p:spPr>
      </p:pic>
      <p:pic>
        <p:nvPicPr>
          <p:cNvPr id="8" name="Picture 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6B01434B-FB28-83A3-AEBB-5EEF2BA8F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367" y="2082907"/>
            <a:ext cx="2197633" cy="150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20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6EC3C-DB0A-5D25-CED9-F0981EDCB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467E0A3-8584-ED01-A10B-76C33F313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screenshot of a document&#10;&#10;AI-generated content may be incorrect.">
            <a:extLst>
              <a:ext uri="{FF2B5EF4-FFF2-40B4-BE49-F238E27FC236}">
                <a16:creationId xmlns:a16="http://schemas.microsoft.com/office/drawing/2014/main" id="{8A42208E-2945-C3A0-B084-CE91705D0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870448"/>
          </a:xfrm>
          <a:prstGeom prst="rect">
            <a:avLst/>
          </a:prstGeom>
        </p:spPr>
      </p:pic>
      <p:pic>
        <p:nvPicPr>
          <p:cNvPr id="6" name="Picture 5" descr="A screenshot of a video&#10;&#10;AI-generated content may be incorrect.">
            <a:extLst>
              <a:ext uri="{FF2B5EF4-FFF2-40B4-BE49-F238E27FC236}">
                <a16:creationId xmlns:a16="http://schemas.microsoft.com/office/drawing/2014/main" id="{45F3DD86-BDAF-DA6E-05D6-12296AA5D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50" y="2082907"/>
            <a:ext cx="2379200" cy="2518911"/>
          </a:xfrm>
          <a:prstGeom prst="rect">
            <a:avLst/>
          </a:prstGeom>
        </p:spPr>
      </p:pic>
      <p:pic>
        <p:nvPicPr>
          <p:cNvPr id="8" name="Picture 7" descr="A screenshot of a video chat&#10;&#10;AI-generated content may be incorrect.">
            <a:extLst>
              <a:ext uri="{FF2B5EF4-FFF2-40B4-BE49-F238E27FC236}">
                <a16:creationId xmlns:a16="http://schemas.microsoft.com/office/drawing/2014/main" id="{30356050-92F4-A645-48BE-5012F3370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150" y="2100370"/>
            <a:ext cx="2453175" cy="248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60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9B886-EEAF-DF63-1F5F-35AB39052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01AD10A-E3C0-4AD8-8FCC-0FC8AD745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59222A7C-AE9F-A321-016B-2820E6940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870448"/>
          </a:xfrm>
          <a:prstGeom prst="rect">
            <a:avLst/>
          </a:prstGeom>
        </p:spPr>
      </p:pic>
      <p:pic>
        <p:nvPicPr>
          <p:cNvPr id="6" name="Picture 5" descr="Cartoon of a cartoon of a person being carried by another person&#10;&#10;AI-generated content may be incorrect.">
            <a:extLst>
              <a:ext uri="{FF2B5EF4-FFF2-40B4-BE49-F238E27FC236}">
                <a16:creationId xmlns:a16="http://schemas.microsoft.com/office/drawing/2014/main" id="{A3A5D7B5-5BE3-596C-304F-10F7DF9B9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2082907"/>
            <a:ext cx="3651971" cy="365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861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5EB7C-CEB5-7183-987E-DB4BC0721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D574343-E1CA-07D7-FBEA-F8CEE6882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and blue and black text&#10;&#10;AI-generated content may be incorrect.">
            <a:extLst>
              <a:ext uri="{FF2B5EF4-FFF2-40B4-BE49-F238E27FC236}">
                <a16:creationId xmlns:a16="http://schemas.microsoft.com/office/drawing/2014/main" id="{1DECEA9B-232F-F697-BB4E-618BBFE52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852160"/>
          </a:xfrm>
          <a:prstGeom prst="rect">
            <a:avLst/>
          </a:prstGeom>
        </p:spPr>
      </p:pic>
      <p:pic>
        <p:nvPicPr>
          <p:cNvPr id="8" name="Picture 7" descr="A collage of men with different facial expressions&#10;&#10;AI-generated content may be incorrect.">
            <a:extLst>
              <a:ext uri="{FF2B5EF4-FFF2-40B4-BE49-F238E27FC236}">
                <a16:creationId xmlns:a16="http://schemas.microsoft.com/office/drawing/2014/main" id="{0C0EA2D2-D7DA-1F86-B2FF-0B0C2899E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082907"/>
            <a:ext cx="2922356" cy="3639160"/>
          </a:xfrm>
          <a:prstGeom prst="rect">
            <a:avLst/>
          </a:prstGeom>
        </p:spPr>
      </p:pic>
      <p:pic>
        <p:nvPicPr>
          <p:cNvPr id="9" name="Picture 8" descr="A collage of a person&#10;&#10;AI-generated content may be incorrect.">
            <a:extLst>
              <a:ext uri="{FF2B5EF4-FFF2-40B4-BE49-F238E27FC236}">
                <a16:creationId xmlns:a16="http://schemas.microsoft.com/office/drawing/2014/main" id="{EA18BAA7-11B6-1340-5E53-06F8ADAFE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815" y="2082907"/>
            <a:ext cx="2003185" cy="223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266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95375-9A49-B427-A896-AD34F00B0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6ECFF7E-FF50-F25B-F32F-B09F955CC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43E61531-28F4-C699-43FA-EBDF54833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17"/>
            <a:ext cx="7314949" cy="5724940"/>
          </a:xfrm>
          <a:prstGeom prst="rect">
            <a:avLst/>
          </a:prstGeom>
        </p:spPr>
      </p:pic>
      <p:pic>
        <p:nvPicPr>
          <p:cNvPr id="6" name="Picture 5" descr="A person in a suit and tie&#10;&#10;AI-generated content may be incorrect.">
            <a:extLst>
              <a:ext uri="{FF2B5EF4-FFF2-40B4-BE49-F238E27FC236}">
                <a16:creationId xmlns:a16="http://schemas.microsoft.com/office/drawing/2014/main" id="{E53EB3A7-5452-3D69-9BCA-383428629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082907"/>
            <a:ext cx="2781599" cy="1905066"/>
          </a:xfrm>
          <a:prstGeom prst="rect">
            <a:avLst/>
          </a:prstGeom>
        </p:spPr>
      </p:pic>
      <p:pic>
        <p:nvPicPr>
          <p:cNvPr id="8" name="Picture 7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BD8AF15C-25A3-9535-179F-FECAF0105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48" y="2082907"/>
            <a:ext cx="2095452" cy="253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50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B77CC-3176-F3CE-A9C5-6D23AF773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F76E181-D345-EF39-0882-EDC016C79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406C83EE-9532-F4C7-38C1-B9558383B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993296"/>
          </a:xfrm>
          <a:prstGeom prst="rect">
            <a:avLst/>
          </a:prstGeom>
        </p:spPr>
      </p:pic>
      <p:pic>
        <p:nvPicPr>
          <p:cNvPr id="6" name="Picture 5" descr="A screenshot of a video&#10;&#10;AI-generated content may be incorrect.">
            <a:extLst>
              <a:ext uri="{FF2B5EF4-FFF2-40B4-BE49-F238E27FC236}">
                <a16:creationId xmlns:a16="http://schemas.microsoft.com/office/drawing/2014/main" id="{01D3EC7E-2C2D-40EB-8EB8-6C5C1C8B6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2082907"/>
            <a:ext cx="2649406" cy="2578545"/>
          </a:xfrm>
          <a:prstGeom prst="rect">
            <a:avLst/>
          </a:prstGeom>
        </p:spPr>
      </p:pic>
      <p:pic>
        <p:nvPicPr>
          <p:cNvPr id="8" name="Picture 7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A85EA418-DEE2-1D40-C421-AA22E501C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852" y="2082907"/>
            <a:ext cx="2317147" cy="245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199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62981-43CC-CF91-247F-E4F06A263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14462D6-E412-924C-984A-6A2F6C897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and a yellow text&#10;&#10;AI-generated content may be incorrect.">
            <a:extLst>
              <a:ext uri="{FF2B5EF4-FFF2-40B4-BE49-F238E27FC236}">
                <a16:creationId xmlns:a16="http://schemas.microsoft.com/office/drawing/2014/main" id="{76FCFC69-31AE-6693-14A1-38A69450C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03843"/>
          </a:xfrm>
          <a:prstGeom prst="rect">
            <a:avLst/>
          </a:prstGeom>
        </p:spPr>
      </p:pic>
      <p:pic>
        <p:nvPicPr>
          <p:cNvPr id="6" name="Picture 5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3E2A3C12-394F-97F4-E23B-EFF5694D0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7" y="2082906"/>
            <a:ext cx="2564548" cy="2092671"/>
          </a:xfrm>
          <a:prstGeom prst="rect">
            <a:avLst/>
          </a:prstGeom>
        </p:spPr>
      </p:pic>
      <p:pic>
        <p:nvPicPr>
          <p:cNvPr id="8" name="Picture 7" descr="A screenshot of a phone&#10;&#10;AI-generated content may be incorrect.">
            <a:extLst>
              <a:ext uri="{FF2B5EF4-FFF2-40B4-BE49-F238E27FC236}">
                <a16:creationId xmlns:a16="http://schemas.microsoft.com/office/drawing/2014/main" id="{F393C480-194E-C358-868C-69C76F19E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496" y="2082907"/>
            <a:ext cx="2312504" cy="385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74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10D54-1360-FD70-1FB4-9BB53AE6F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7130602-7A38-3466-C4BA-3EB212BAC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DD303C76-C987-1939-02D3-7633F5723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883965"/>
          </a:xfrm>
          <a:prstGeom prst="rect">
            <a:avLst/>
          </a:prstGeom>
        </p:spPr>
      </p:pic>
      <p:pic>
        <p:nvPicPr>
          <p:cNvPr id="6" name="Picture 5" descr="A screenshot of a video&#10;&#10;AI-generated content may be incorrect.">
            <a:extLst>
              <a:ext uri="{FF2B5EF4-FFF2-40B4-BE49-F238E27FC236}">
                <a16:creationId xmlns:a16="http://schemas.microsoft.com/office/drawing/2014/main" id="{0A534DC1-9941-F9F1-D297-EFE33E572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138" y="2082908"/>
            <a:ext cx="2754471" cy="3596538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B4AECF8-00F2-B974-8682-E057CCFD5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498" y="2082907"/>
            <a:ext cx="2015502" cy="169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43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82911-166F-8568-6E7B-D8ECF6F0D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61F3405-711D-D9D3-1438-0787FAEA7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yellow text&#10;&#10;AI-generated content may be incorrect.">
            <a:extLst>
              <a:ext uri="{FF2B5EF4-FFF2-40B4-BE49-F238E27FC236}">
                <a16:creationId xmlns:a16="http://schemas.microsoft.com/office/drawing/2014/main" id="{24B6CB0D-E035-AADA-D3A0-39AF9478E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314949" cy="5814391"/>
          </a:xfrm>
          <a:prstGeom prst="rect">
            <a:avLst/>
          </a:prstGeom>
        </p:spPr>
      </p:pic>
      <p:pic>
        <p:nvPicPr>
          <p:cNvPr id="6" name="Picture 5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52A9DF57-7DC8-404F-8BA6-DBBDDE951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50" y="2082908"/>
            <a:ext cx="2873914" cy="3075502"/>
          </a:xfrm>
          <a:prstGeom prst="rect">
            <a:avLst/>
          </a:prstGeom>
        </p:spPr>
      </p:pic>
      <p:pic>
        <p:nvPicPr>
          <p:cNvPr id="8" name="Picture 7" descr="A person pointing at a bottle&#10;&#10;AI-generated content may be incorrect.">
            <a:extLst>
              <a:ext uri="{FF2B5EF4-FFF2-40B4-BE49-F238E27FC236}">
                <a16:creationId xmlns:a16="http://schemas.microsoft.com/office/drawing/2014/main" id="{F7445BB0-D997-DB67-BAE0-04310E982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524" y="2082907"/>
            <a:ext cx="2022911" cy="231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38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B01F0-5C6B-9550-16CD-440275A60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FABA803-E313-D378-9D31-19400905B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387780F5-805B-B579-E979-0E3B39C7B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854148"/>
          </a:xfrm>
          <a:prstGeom prst="rect">
            <a:avLst/>
          </a:prstGeom>
        </p:spPr>
      </p:pic>
      <p:pic>
        <p:nvPicPr>
          <p:cNvPr id="6" name="Picture 5" descr="A person in a suit and tie&#10;&#10;AI-generated content may be incorrect.">
            <a:extLst>
              <a:ext uri="{FF2B5EF4-FFF2-40B4-BE49-F238E27FC236}">
                <a16:creationId xmlns:a16="http://schemas.microsoft.com/office/drawing/2014/main" id="{4B8E3830-F5E6-610A-E2DB-ACEF5648F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7" y="2120658"/>
            <a:ext cx="2506693" cy="1894752"/>
          </a:xfrm>
          <a:prstGeom prst="rect">
            <a:avLst/>
          </a:prstGeom>
        </p:spPr>
      </p:pic>
      <p:pic>
        <p:nvPicPr>
          <p:cNvPr id="8" name="Picture 7" descr="A person sitting in a chair&#10;&#10;AI-generated content may be incorrect.">
            <a:extLst>
              <a:ext uri="{FF2B5EF4-FFF2-40B4-BE49-F238E27FC236}">
                <a16:creationId xmlns:a16="http://schemas.microsoft.com/office/drawing/2014/main" id="{FFE961B4-4742-31EA-8260-9E5F44BE0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524" y="2082907"/>
            <a:ext cx="2413475" cy="234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154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B7712-9E04-2D9B-1AC1-0C3A057DC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73C6CA1-62F6-574D-A53F-FD2D5E4B4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D7F9B715-50B0-777C-9532-8661F5B80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854148"/>
          </a:xfrm>
          <a:prstGeom prst="rect">
            <a:avLst/>
          </a:prstGeom>
        </p:spPr>
      </p:pic>
      <p:pic>
        <p:nvPicPr>
          <p:cNvPr id="6" name="Picture 5" descr="A cartoon of two men in bed&#10;&#10;AI-generated content may be incorrect.">
            <a:extLst>
              <a:ext uri="{FF2B5EF4-FFF2-40B4-BE49-F238E27FC236}">
                <a16:creationId xmlns:a16="http://schemas.microsoft.com/office/drawing/2014/main" id="{F06F5BDD-9924-870C-2B25-23C14B2C3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65" y="2082907"/>
            <a:ext cx="4045158" cy="36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884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2A417-EED0-E224-1539-9C6BCBB91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0EACA16-FE85-16B8-D14D-958F3680F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and words&#10;&#10;AI-generated content may be incorrect.">
            <a:extLst>
              <a:ext uri="{FF2B5EF4-FFF2-40B4-BE49-F238E27FC236}">
                <a16:creationId xmlns:a16="http://schemas.microsoft.com/office/drawing/2014/main" id="{EDBC13EE-A72D-00F4-1D82-645552DF0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854148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F1FB57C-9C64-4C0C-767F-EDEB4AF81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082907"/>
            <a:ext cx="4423729" cy="360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355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Linda Karr</dc:creator>
  <cp:lastModifiedBy>Linda Karr</cp:lastModifiedBy>
  <cp:revision>3</cp:revision>
  <dcterms:created xsi:type="dcterms:W3CDTF">2025-11-20T21:46:34Z</dcterms:created>
  <dcterms:modified xsi:type="dcterms:W3CDTF">2025-11-20T23:26:16Z</dcterms:modified>
</cp:coreProperties>
</file>