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04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49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4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BE1F-9A4F-4215-849C-1A310F1F4D2A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BE176-3578-4208-84B6-48BBD828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0EE632E-A50E-356A-B9F5-94E9BEA89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a yellow and blue line&#10;&#10;AI-generated content may be incorrect.">
            <a:extLst>
              <a:ext uri="{FF2B5EF4-FFF2-40B4-BE49-F238E27FC236}">
                <a16:creationId xmlns:a16="http://schemas.microsoft.com/office/drawing/2014/main" id="{5DE8822D-C43C-A584-F331-D4959E74B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7" name="Picture 6" descr="Two men sitting at a table talking&#10;&#10;AI-generated content may be incorrect.">
            <a:extLst>
              <a:ext uri="{FF2B5EF4-FFF2-40B4-BE49-F238E27FC236}">
                <a16:creationId xmlns:a16="http://schemas.microsoft.com/office/drawing/2014/main" id="{D5CCA6BE-6258-03DA-081C-B6D947309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4921894" cy="3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8805-9822-1FA9-643B-B4087AC7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3A569B7-E509-FB18-0873-3B97A8CC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10D1794-09F0-EA47-2561-3CB435CE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4EA75AF6-CF9C-9E73-37CB-3321371D5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33" y="2082907"/>
            <a:ext cx="2349621" cy="2787793"/>
          </a:xfrm>
          <a:prstGeom prst="rect">
            <a:avLst/>
          </a:prstGeom>
        </p:spPr>
      </p:pic>
      <p:pic>
        <p:nvPicPr>
          <p:cNvPr id="8" name="Picture 7" descr="A person with long blonde hair and a person in a tie&#10;&#10;AI-generated content may be incorrect.">
            <a:extLst>
              <a:ext uri="{FF2B5EF4-FFF2-40B4-BE49-F238E27FC236}">
                <a16:creationId xmlns:a16="http://schemas.microsoft.com/office/drawing/2014/main" id="{92D01312-650C-5C19-D1FA-904194DD5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33" y="2082907"/>
            <a:ext cx="2655767" cy="27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50BF-767B-5E5E-D06B-E64AF83C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9AA427-5206-9F4B-26D1-D946E4A49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3E75E53-10C7-2364-CF0B-7BB1B8B10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news page&#10;&#10;AI-generated content may be incorrect.">
            <a:extLst>
              <a:ext uri="{FF2B5EF4-FFF2-40B4-BE49-F238E27FC236}">
                <a16:creationId xmlns:a16="http://schemas.microsoft.com/office/drawing/2014/main" id="{A6C7F37D-DFA7-1F9C-669D-E6E0963BE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93" y="2082907"/>
            <a:ext cx="2286117" cy="2502029"/>
          </a:xfrm>
          <a:prstGeom prst="rect">
            <a:avLst/>
          </a:prstGeom>
        </p:spPr>
      </p:pic>
      <p:pic>
        <p:nvPicPr>
          <p:cNvPr id="8" name="Picture 7" descr="A group of people in red&#10;&#10;AI-generated content may be incorrect.">
            <a:extLst>
              <a:ext uri="{FF2B5EF4-FFF2-40B4-BE49-F238E27FC236}">
                <a16:creationId xmlns:a16="http://schemas.microsoft.com/office/drawing/2014/main" id="{12D14C90-16F1-3827-E22C-0758C3284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11" y="2082907"/>
            <a:ext cx="2822390" cy="28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0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1C7E-3869-6099-2454-5D4BDE19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B309911-7EBB-F469-C8B0-CBA180F63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9E495AF2-846A-BC11-20C5-3BC939A4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6" name="Picture 5" descr="A collage of two people holding a sign&#10;&#10;AI-generated content may be incorrect.">
            <a:extLst>
              <a:ext uri="{FF2B5EF4-FFF2-40B4-BE49-F238E27FC236}">
                <a16:creationId xmlns:a16="http://schemas.microsoft.com/office/drawing/2014/main" id="{025E4322-6386-FBED-D8C2-ECC923B62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039037" cy="3787541"/>
          </a:xfrm>
          <a:prstGeom prst="rect">
            <a:avLst/>
          </a:prstGeom>
        </p:spPr>
      </p:pic>
      <p:pic>
        <p:nvPicPr>
          <p:cNvPr id="8" name="Picture 7" descr="A turkey on a plate with a fork and knife&#10;&#10;AI-generated content may be incorrect.">
            <a:extLst>
              <a:ext uri="{FF2B5EF4-FFF2-40B4-BE49-F238E27FC236}">
                <a16:creationId xmlns:a16="http://schemas.microsoft.com/office/drawing/2014/main" id="{C2865506-DD1A-1AF8-FF74-DA89E6279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02" y="2082907"/>
            <a:ext cx="1838397" cy="24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3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78A1-C8DB-9907-400D-9E264F75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40BB10-6C00-667C-7023-50EA0E76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44D46A3-20C6-BC3B-102E-D2E18B435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60720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ED80AD7-CFE9-BFE9-03C9-6AB6585C4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77" y="2082907"/>
            <a:ext cx="2197213" cy="2190863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6F7F16C2-6DF5-C248-450F-E282ABF29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11" y="2082907"/>
            <a:ext cx="2620089" cy="27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5E2A-2FF5-FBD8-7F0F-D083D504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B69EDE7-5246-5D48-D7FE-9790B210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in the middle&#10;&#10;AI-generated content may be incorrect.">
            <a:extLst>
              <a:ext uri="{FF2B5EF4-FFF2-40B4-BE49-F238E27FC236}">
                <a16:creationId xmlns:a16="http://schemas.microsoft.com/office/drawing/2014/main" id="{75170F28-D542-9787-E23D-EA1BB595B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43016"/>
          </a:xfrm>
          <a:prstGeom prst="rect">
            <a:avLst/>
          </a:prstGeom>
        </p:spPr>
      </p:pic>
      <p:pic>
        <p:nvPicPr>
          <p:cNvPr id="6" name="Picture 5" descr="A person standing at a podium with a person standing behind her&#10;&#10;AI-generated content may be incorrect.">
            <a:extLst>
              <a:ext uri="{FF2B5EF4-FFF2-40B4-BE49-F238E27FC236}">
                <a16:creationId xmlns:a16="http://schemas.microsoft.com/office/drawing/2014/main" id="{0CC76620-8216-FEA9-ED8C-E42787A2F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82" y="2082906"/>
            <a:ext cx="4662266" cy="36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C064-95A7-D548-CF94-F926684FB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37EC65-BCAE-AE9D-D4E8-5E41EA3D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text&#10;&#10;AI-generated content may be incorrect.">
            <a:extLst>
              <a:ext uri="{FF2B5EF4-FFF2-40B4-BE49-F238E27FC236}">
                <a16:creationId xmlns:a16="http://schemas.microsoft.com/office/drawing/2014/main" id="{3F080589-AD59-805D-F7F1-EB314A5C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8736"/>
          </a:xfrm>
          <a:prstGeom prst="rect">
            <a:avLst/>
          </a:prstGeom>
        </p:spPr>
      </p:pic>
      <p:pic>
        <p:nvPicPr>
          <p:cNvPr id="6" name="Picture 5" descr="A screen shot of a sign&#10;&#10;AI-generated content may be incorrect.">
            <a:extLst>
              <a:ext uri="{FF2B5EF4-FFF2-40B4-BE49-F238E27FC236}">
                <a16:creationId xmlns:a16="http://schemas.microsoft.com/office/drawing/2014/main" id="{D4225FDC-5C96-6D22-76BC-E023FECE9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2082907"/>
            <a:ext cx="2311519" cy="36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3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37770-B8D4-C409-70AB-0248FA023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7B26FE-C3C5-6AA0-11A4-F71A87C5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5E860A2-3FF8-1DC0-C80E-258E2E958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7A8DB7B3-3BC7-12CE-F6B7-C19175B23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69" y="2082907"/>
            <a:ext cx="2910269" cy="3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2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2025-11-22T16:40:00Z</dcterms:created>
  <dcterms:modified xsi:type="dcterms:W3CDTF">2025-11-22T17:10:20Z</dcterms:modified>
</cp:coreProperties>
</file>