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4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9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42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8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2940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71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3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5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9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5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7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1B3AE-7513-4E72-AA24-87E697EE1C98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981B55-C4A4-40A6-9D97-07C75892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6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69AB7C1-A156-68A2-DB39-4EB65A0FF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7" name="Picture 6" descr="A document with text and blue and yellow text&#10;&#10;AI-generated content may be incorrect.">
            <a:extLst>
              <a:ext uri="{FF2B5EF4-FFF2-40B4-BE49-F238E27FC236}">
                <a16:creationId xmlns:a16="http://schemas.microsoft.com/office/drawing/2014/main" id="{F1F0E7FF-4D1B-2C13-4C24-93BDCA96B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61304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E110570-1167-30FE-9C5E-8232F0951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83" y="2082907"/>
            <a:ext cx="4117747" cy="36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60925-B225-789C-E183-F8677A5DA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5D0AE49-1918-6CCE-D5F1-AAC39379B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blue and yellow highlighters&#10;&#10;AI-generated content may be incorrect.">
            <a:extLst>
              <a:ext uri="{FF2B5EF4-FFF2-40B4-BE49-F238E27FC236}">
                <a16:creationId xmlns:a16="http://schemas.microsoft.com/office/drawing/2014/main" id="{86E5EE98-30E9-BFC0-A897-FB1F74A55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1304"/>
          </a:xfrm>
          <a:prstGeom prst="rect">
            <a:avLst/>
          </a:prstGeom>
        </p:spPr>
      </p:pic>
      <p:pic>
        <p:nvPicPr>
          <p:cNvPr id="6" name="Picture 5" descr="A graph showing the growth of a number of people&#10;&#10;AI-generated content may be incorrect.">
            <a:extLst>
              <a:ext uri="{FF2B5EF4-FFF2-40B4-BE49-F238E27FC236}">
                <a16:creationId xmlns:a16="http://schemas.microsoft.com/office/drawing/2014/main" id="{EA6F43AC-2607-9EA3-7187-90624EC71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28" y="2082907"/>
            <a:ext cx="4624093" cy="36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6FB4D-096B-24ED-F7B4-DBC8B694B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DAB70DB-599A-4055-D774-5CFFA0BF3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blue highlighter&#10;&#10;AI-generated content may be incorrect.">
            <a:extLst>
              <a:ext uri="{FF2B5EF4-FFF2-40B4-BE49-F238E27FC236}">
                <a16:creationId xmlns:a16="http://schemas.microsoft.com/office/drawing/2014/main" id="{C6D167E1-34D2-C16A-549B-ACB157698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0176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B8B0E3A1-5757-027F-1026-A0CA54242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467278" cy="35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2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25D80-B09A-4F25-D26A-AC71DCC82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49D81BE-5B60-75CF-D58C-59E65DC10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23371A7B-C3D2-66A2-8CB3-4D9DB23F6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43016"/>
          </a:xfrm>
          <a:prstGeom prst="rect">
            <a:avLst/>
          </a:prstGeom>
        </p:spPr>
      </p:pic>
      <p:pic>
        <p:nvPicPr>
          <p:cNvPr id="6" name="Picture 5" descr="A person and person sitting at a table&#10;&#10;AI-generated content may be incorrect.">
            <a:extLst>
              <a:ext uri="{FF2B5EF4-FFF2-40B4-BE49-F238E27FC236}">
                <a16:creationId xmlns:a16="http://schemas.microsoft.com/office/drawing/2014/main" id="{989B1D4A-A770-5815-8B5A-B3A984316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6"/>
            <a:ext cx="4883974" cy="333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73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EAE89-04B6-D88A-2C75-C7BC5F6B6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1727D43-9229-AF97-08A5-232C208CA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blue text&#10;&#10;AI-generated content may be incorrect.">
            <a:extLst>
              <a:ext uri="{FF2B5EF4-FFF2-40B4-BE49-F238E27FC236}">
                <a16:creationId xmlns:a16="http://schemas.microsoft.com/office/drawing/2014/main" id="{73DB544B-36AF-DE14-7A9C-2550786D5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52160"/>
          </a:xfrm>
          <a:prstGeom prst="rect">
            <a:avLst/>
          </a:prstGeom>
        </p:spPr>
      </p:pic>
      <p:pic>
        <p:nvPicPr>
          <p:cNvPr id="6" name="Picture 5" descr="A police officer standing in front of a prison&#10;&#10;AI-generated content may be incorrect.">
            <a:extLst>
              <a:ext uri="{FF2B5EF4-FFF2-40B4-BE49-F238E27FC236}">
                <a16:creationId xmlns:a16="http://schemas.microsoft.com/office/drawing/2014/main" id="{C14CF6CC-1826-D060-DAE7-5534EE467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24" y="2082907"/>
            <a:ext cx="4837676" cy="36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97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E7466-8D8C-ECEE-362B-D7A627B34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9576E64-7FE8-BEC6-45EF-FE881193C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green and blue text&#10;&#10;AI-generated content may be incorrect.">
            <a:extLst>
              <a:ext uri="{FF2B5EF4-FFF2-40B4-BE49-F238E27FC236}">
                <a16:creationId xmlns:a16="http://schemas.microsoft.com/office/drawing/2014/main" id="{04A1B8E4-3AF5-EF15-39CA-2974E1E8A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1304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1C25DD9B-F188-1566-94C7-7A3F0768F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614630" cy="35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67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2025-11-23T15:04:41Z</dcterms:created>
  <dcterms:modified xsi:type="dcterms:W3CDTF">2025-11-23T15:10:36Z</dcterms:modified>
</cp:coreProperties>
</file>