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02F02-1520-490E-85C5-22BE6F83E314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3F560-92B7-4E81-9E3E-2796CA877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494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02F02-1520-490E-85C5-22BE6F83E314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3F560-92B7-4E81-9E3E-2796CA877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508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02F02-1520-490E-85C5-22BE6F83E314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3F560-92B7-4E81-9E3E-2796CA877335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0336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02F02-1520-490E-85C5-22BE6F83E314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3F560-92B7-4E81-9E3E-2796CA877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4829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02F02-1520-490E-85C5-22BE6F83E314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3F560-92B7-4E81-9E3E-2796CA877335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006509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02F02-1520-490E-85C5-22BE6F83E314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3F560-92B7-4E81-9E3E-2796CA877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4711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02F02-1520-490E-85C5-22BE6F83E314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3F560-92B7-4E81-9E3E-2796CA877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0846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02F02-1520-490E-85C5-22BE6F83E314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3F560-92B7-4E81-9E3E-2796CA877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717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02F02-1520-490E-85C5-22BE6F83E314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3F560-92B7-4E81-9E3E-2796CA877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715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02F02-1520-490E-85C5-22BE6F83E314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3F560-92B7-4E81-9E3E-2796CA877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037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02F02-1520-490E-85C5-22BE6F83E314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3F560-92B7-4E81-9E3E-2796CA877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645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02F02-1520-490E-85C5-22BE6F83E314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3F560-92B7-4E81-9E3E-2796CA877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918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02F02-1520-490E-85C5-22BE6F83E314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3F560-92B7-4E81-9E3E-2796CA877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846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02F02-1520-490E-85C5-22BE6F83E314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3F560-92B7-4E81-9E3E-2796CA877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933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02F02-1520-490E-85C5-22BE6F83E314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3F560-92B7-4E81-9E3E-2796CA877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771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02F02-1520-490E-85C5-22BE6F83E314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3F560-92B7-4E81-9E3E-2796CA877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599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702F02-1520-490E-85C5-22BE6F83E314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C73F560-92B7-4E81-9E3E-2796CA877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976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CE8F33FC-6E48-9EAF-9CE8-96C928D23E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5" name="Picture 4" descr="A document with text and green and yellow text&#10;&#10;AI-generated content may be incorrect.">
            <a:extLst>
              <a:ext uri="{FF2B5EF4-FFF2-40B4-BE49-F238E27FC236}">
                <a16:creationId xmlns:a16="http://schemas.microsoft.com/office/drawing/2014/main" id="{0887FE83-B22B-451F-D05B-1574045FF5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5852160"/>
          </a:xfrm>
          <a:prstGeom prst="rect">
            <a:avLst/>
          </a:prstGeom>
        </p:spPr>
      </p:pic>
      <p:pic>
        <p:nvPicPr>
          <p:cNvPr id="7" name="Picture 6" descr="A screenshot of a phone&#10;&#10;AI-generated content may be incorrect.">
            <a:extLst>
              <a:ext uri="{FF2B5EF4-FFF2-40B4-BE49-F238E27FC236}">
                <a16:creationId xmlns:a16="http://schemas.microsoft.com/office/drawing/2014/main" id="{2BCCEE9A-2EEC-D2E1-F0C7-7E67E9DAED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288" y="2082907"/>
            <a:ext cx="1945712" cy="2406797"/>
          </a:xfrm>
          <a:prstGeom prst="rect">
            <a:avLst/>
          </a:prstGeom>
        </p:spPr>
      </p:pic>
      <p:pic>
        <p:nvPicPr>
          <p:cNvPr id="9" name="Picture 8" descr="A close up of a sign&#10;&#10;AI-generated content may be incorrect.">
            <a:extLst>
              <a:ext uri="{FF2B5EF4-FFF2-40B4-BE49-F238E27FC236}">
                <a16:creationId xmlns:a16="http://schemas.microsoft.com/office/drawing/2014/main" id="{D2D19C24-D965-6268-E188-81947DC514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0261" y="4498667"/>
            <a:ext cx="1951739" cy="552853"/>
          </a:xfrm>
          <a:prstGeom prst="rect">
            <a:avLst/>
          </a:prstGeom>
        </p:spPr>
      </p:pic>
      <p:pic>
        <p:nvPicPr>
          <p:cNvPr id="11" name="Picture 10" descr="A screenshot of a cellphone&#10;&#10;AI-generated content may be incorrect.">
            <a:extLst>
              <a:ext uri="{FF2B5EF4-FFF2-40B4-BE49-F238E27FC236}">
                <a16:creationId xmlns:a16="http://schemas.microsoft.com/office/drawing/2014/main" id="{EDB164A3-06EF-4D3D-CCF7-0183605501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289" y="2082907"/>
            <a:ext cx="2824673" cy="367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046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381A0A-0221-ADFB-0B1D-649957B0FC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C7F00732-6CA6-977F-0CAC-A4E9ACA815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close-up of a document&#10;&#10;AI-generated content may be incorrect.">
            <a:extLst>
              <a:ext uri="{FF2B5EF4-FFF2-40B4-BE49-F238E27FC236}">
                <a16:creationId xmlns:a16="http://schemas.microsoft.com/office/drawing/2014/main" id="{6B564980-C840-4EE5-6662-898F36E9A2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5806440"/>
          </a:xfrm>
          <a:prstGeom prst="rect">
            <a:avLst/>
          </a:prstGeom>
        </p:spPr>
      </p:pic>
      <p:pic>
        <p:nvPicPr>
          <p:cNvPr id="6" name="Picture 5" descr="A person in a suit&#10;&#10;AI-generated content may be incorrect.">
            <a:extLst>
              <a:ext uri="{FF2B5EF4-FFF2-40B4-BE49-F238E27FC236}">
                <a16:creationId xmlns:a16="http://schemas.microsoft.com/office/drawing/2014/main" id="{FC8E27A1-B409-DB73-8EC0-CC58B3EE17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126" y="2082907"/>
            <a:ext cx="2314874" cy="3037733"/>
          </a:xfrm>
          <a:prstGeom prst="rect">
            <a:avLst/>
          </a:prstGeom>
        </p:spPr>
      </p:pic>
      <p:pic>
        <p:nvPicPr>
          <p:cNvPr id="8" name="Picture 7" descr="A poster of a firefighter on a dirt road&#10;&#10;AI-generated content may be incorrect.">
            <a:extLst>
              <a:ext uri="{FF2B5EF4-FFF2-40B4-BE49-F238E27FC236}">
                <a16:creationId xmlns:a16="http://schemas.microsoft.com/office/drawing/2014/main" id="{82711DBC-8DE9-CBC3-3631-EF6ECC5DAE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2082907"/>
            <a:ext cx="2562177" cy="3242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41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C76753-F062-E2F2-99B0-1E34149FF4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A72A1452-D49A-1FB0-5813-E3F6D29D18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close-up of a document&#10;&#10;AI-generated content may be incorrect.">
            <a:extLst>
              <a:ext uri="{FF2B5EF4-FFF2-40B4-BE49-F238E27FC236}">
                <a16:creationId xmlns:a16="http://schemas.microsoft.com/office/drawing/2014/main" id="{D567CCD5-B8EC-9151-433E-88DA3CC8FC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5943600"/>
          </a:xfrm>
          <a:prstGeom prst="rect">
            <a:avLst/>
          </a:prstGeom>
        </p:spPr>
      </p:pic>
      <p:pic>
        <p:nvPicPr>
          <p:cNvPr id="9" name="Picture 8" descr="A brick building with a few windows and a couple of air conditioning units on the roof&#10;&#10;AI-generated content may be incorrect.">
            <a:extLst>
              <a:ext uri="{FF2B5EF4-FFF2-40B4-BE49-F238E27FC236}">
                <a16:creationId xmlns:a16="http://schemas.microsoft.com/office/drawing/2014/main" id="{831CB47E-AC5A-236A-4E0E-98A004C2A7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582" y="2082907"/>
            <a:ext cx="3723423" cy="3622949"/>
          </a:xfrm>
          <a:prstGeom prst="rect">
            <a:avLst/>
          </a:prstGeom>
        </p:spPr>
      </p:pic>
      <p:pic>
        <p:nvPicPr>
          <p:cNvPr id="11" name="Picture 10" descr="A person in a suit&#10;&#10;AI-generated content may be incorrect.">
            <a:extLst>
              <a:ext uri="{FF2B5EF4-FFF2-40B4-BE49-F238E27FC236}">
                <a16:creationId xmlns:a16="http://schemas.microsoft.com/office/drawing/2014/main" id="{56422170-062E-321D-4895-033B912699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552" y="2082907"/>
            <a:ext cx="1428448" cy="1912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358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10BB16-3473-086C-3D00-7C5696E2F8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953C3669-BAA8-59D1-D963-76036C5FA8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document with text and colored text&#10;&#10;AI-generated content may be incorrect.">
            <a:extLst>
              <a:ext uri="{FF2B5EF4-FFF2-40B4-BE49-F238E27FC236}">
                <a16:creationId xmlns:a16="http://schemas.microsoft.com/office/drawing/2014/main" id="{DD03F79A-06B0-1267-EE9D-8D078631CC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88352" cy="5788152"/>
          </a:xfrm>
          <a:prstGeom prst="rect">
            <a:avLst/>
          </a:prstGeom>
        </p:spPr>
      </p:pic>
      <p:pic>
        <p:nvPicPr>
          <p:cNvPr id="12" name="Picture 11" descr="A group of air conditioning units on a roof&#10;&#10;AI-generated content may be incorrect.">
            <a:extLst>
              <a:ext uri="{FF2B5EF4-FFF2-40B4-BE49-F238E27FC236}">
                <a16:creationId xmlns:a16="http://schemas.microsoft.com/office/drawing/2014/main" id="{380A99D5-06C0-33AF-03AA-86634701C3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162" y="2082907"/>
            <a:ext cx="5048838" cy="2306213"/>
          </a:xfrm>
          <a:prstGeom prst="rect">
            <a:avLst/>
          </a:prstGeom>
        </p:spPr>
      </p:pic>
      <p:pic>
        <p:nvPicPr>
          <p:cNvPr id="14" name="Picture 13" descr="A close-up of a car&#10;&#10;AI-generated content may be incorrect.">
            <a:extLst>
              <a:ext uri="{FF2B5EF4-FFF2-40B4-BE49-F238E27FC236}">
                <a16:creationId xmlns:a16="http://schemas.microsoft.com/office/drawing/2014/main" id="{07BFC012-C0C7-A90C-84C0-553750110A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162" y="4389120"/>
            <a:ext cx="1814759" cy="1399032"/>
          </a:xfrm>
          <a:prstGeom prst="rect">
            <a:avLst/>
          </a:prstGeom>
        </p:spPr>
      </p:pic>
      <p:pic>
        <p:nvPicPr>
          <p:cNvPr id="16" name="Picture 15" descr="A sign on a pole&#10;&#10;AI-generated content may be incorrect.">
            <a:extLst>
              <a:ext uri="{FF2B5EF4-FFF2-40B4-BE49-F238E27FC236}">
                <a16:creationId xmlns:a16="http://schemas.microsoft.com/office/drawing/2014/main" id="{B920F562-FED2-261E-49E7-6A581F3B3A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7921" y="4389120"/>
            <a:ext cx="1279383" cy="1406281"/>
          </a:xfrm>
          <a:prstGeom prst="rect">
            <a:avLst/>
          </a:prstGeom>
        </p:spPr>
      </p:pic>
      <p:pic>
        <p:nvPicPr>
          <p:cNvPr id="18" name="Picture 17" descr="A screenshot of a social media post&#10;&#10;AI-generated content may be incorrect.">
            <a:extLst>
              <a:ext uri="{FF2B5EF4-FFF2-40B4-BE49-F238E27FC236}">
                <a16:creationId xmlns:a16="http://schemas.microsoft.com/office/drawing/2014/main" id="{6DB8BDA5-91C5-49AB-EF8B-4CB24E739A1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6568" y="4381871"/>
            <a:ext cx="1975432" cy="1641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4912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D4ACE9-0305-2A98-2E55-AA3FE1E1A3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178EFABE-BB92-2929-1BDF-9E4DC6A4D9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close up of a document&#10;&#10;AI-generated content may be incorrect.">
            <a:extLst>
              <a:ext uri="{FF2B5EF4-FFF2-40B4-BE49-F238E27FC236}">
                <a16:creationId xmlns:a16="http://schemas.microsoft.com/office/drawing/2014/main" id="{D4DA87AB-71AE-7B07-1E20-BA933A2BB4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5769864"/>
          </a:xfrm>
          <a:prstGeom prst="rect">
            <a:avLst/>
          </a:prstGeom>
        </p:spPr>
      </p:pic>
      <p:pic>
        <p:nvPicPr>
          <p:cNvPr id="6" name="Picture 5" descr="A person playing a guitar&#10;&#10;AI-generated content may be incorrect.">
            <a:extLst>
              <a:ext uri="{FF2B5EF4-FFF2-40B4-BE49-F238E27FC236}">
                <a16:creationId xmlns:a16="http://schemas.microsoft.com/office/drawing/2014/main" id="{A4119D68-654E-117C-705F-5B8B392060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6765" y="2082907"/>
            <a:ext cx="2385235" cy="2507381"/>
          </a:xfrm>
          <a:prstGeom prst="rect">
            <a:avLst/>
          </a:prstGeom>
        </p:spPr>
      </p:pic>
      <p:pic>
        <p:nvPicPr>
          <p:cNvPr id="8" name="Picture 7" descr="A screenshot of a social media post&#10;&#10;AI-generated content may be incorrect.">
            <a:extLst>
              <a:ext uri="{FF2B5EF4-FFF2-40B4-BE49-F238E27FC236}">
                <a16:creationId xmlns:a16="http://schemas.microsoft.com/office/drawing/2014/main" id="{D6C51F91-16EF-E6CF-2D89-0B0DDC73B9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320" y="2082907"/>
            <a:ext cx="2674445" cy="2875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364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6A07BB-0EE5-EC9C-E59B-755C203E6B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45375094-A065-B38E-0B89-F01F151EAB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document with text in the middle&#10;&#10;AI-generated content may be incorrect.">
            <a:extLst>
              <a:ext uri="{FF2B5EF4-FFF2-40B4-BE49-F238E27FC236}">
                <a16:creationId xmlns:a16="http://schemas.microsoft.com/office/drawing/2014/main" id="{D885F19A-13DB-91B8-40BB-BF4693B493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5797296"/>
          </a:xfrm>
          <a:prstGeom prst="rect">
            <a:avLst/>
          </a:prstGeom>
        </p:spPr>
      </p:pic>
      <p:pic>
        <p:nvPicPr>
          <p:cNvPr id="8" name="Picture 7" descr="A smoke stack with trees in the background&#10;&#10;AI-generated content may be incorrect.">
            <a:extLst>
              <a:ext uri="{FF2B5EF4-FFF2-40B4-BE49-F238E27FC236}">
                <a16:creationId xmlns:a16="http://schemas.microsoft.com/office/drawing/2014/main" id="{853FF03D-F46E-3166-3276-19501AA1DE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121" y="2082907"/>
            <a:ext cx="2660055" cy="2205629"/>
          </a:xfrm>
          <a:prstGeom prst="rect">
            <a:avLst/>
          </a:prstGeom>
        </p:spPr>
      </p:pic>
      <p:pic>
        <p:nvPicPr>
          <p:cNvPr id="7" name="Picture 6" descr="A person pointing at a group of men&#10;&#10;AI-generated content may be incorrect.">
            <a:extLst>
              <a:ext uri="{FF2B5EF4-FFF2-40B4-BE49-F238E27FC236}">
                <a16:creationId xmlns:a16="http://schemas.microsoft.com/office/drawing/2014/main" id="{429D25C6-2803-2944-B2BE-9F8D0B1649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2176" y="2082907"/>
            <a:ext cx="2399824" cy="2297069"/>
          </a:xfrm>
          <a:prstGeom prst="rect">
            <a:avLst/>
          </a:prstGeom>
        </p:spPr>
      </p:pic>
      <p:pic>
        <p:nvPicPr>
          <p:cNvPr id="9" name="Picture 8" descr="A screenshot of a social media post&#10;&#10;AI-generated content may be incorrect.">
            <a:extLst>
              <a:ext uri="{FF2B5EF4-FFF2-40B4-BE49-F238E27FC236}">
                <a16:creationId xmlns:a16="http://schemas.microsoft.com/office/drawing/2014/main" id="{2D6CEEA3-55DA-8EF1-DA63-9D3AA360B40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121" y="4288537"/>
            <a:ext cx="1388095" cy="1408176"/>
          </a:xfrm>
          <a:prstGeom prst="rect">
            <a:avLst/>
          </a:prstGeom>
        </p:spPr>
      </p:pic>
      <p:pic>
        <p:nvPicPr>
          <p:cNvPr id="10" name="Picture 9" descr="Smoke stacks of smoke and steam&#10;&#10;AI-generated content may be incorrect.">
            <a:extLst>
              <a:ext uri="{FF2B5EF4-FFF2-40B4-BE49-F238E27FC236}">
                <a16:creationId xmlns:a16="http://schemas.microsoft.com/office/drawing/2014/main" id="{C74565C2-B2DB-62C3-878C-A8AF62701E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216" y="4379976"/>
            <a:ext cx="1888611" cy="1339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8910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2909B4-8FA6-FE4C-5910-7F734EEBEB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3F4B1CAC-2055-FFF0-EDD7-FB85DFD2ED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close up of a document&#10;&#10;AI-generated content may be incorrect.">
            <a:extLst>
              <a:ext uri="{FF2B5EF4-FFF2-40B4-BE49-F238E27FC236}">
                <a16:creationId xmlns:a16="http://schemas.microsoft.com/office/drawing/2014/main" id="{8F15D554-D00F-0A4F-2C3E-339A0612AD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5925312"/>
          </a:xfrm>
          <a:prstGeom prst="rect">
            <a:avLst/>
          </a:prstGeom>
        </p:spPr>
      </p:pic>
      <p:pic>
        <p:nvPicPr>
          <p:cNvPr id="6" name="Picture 5" descr="Two men in suits with their hands up&#10;&#10;AI-generated content may be incorrect.">
            <a:extLst>
              <a:ext uri="{FF2B5EF4-FFF2-40B4-BE49-F238E27FC236}">
                <a16:creationId xmlns:a16="http://schemas.microsoft.com/office/drawing/2014/main" id="{470B1F9B-7DF3-C8F3-D0F5-667F2FD61E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770" y="2076786"/>
            <a:ext cx="2298230" cy="2698308"/>
          </a:xfrm>
          <a:prstGeom prst="rect">
            <a:avLst/>
          </a:prstGeom>
        </p:spPr>
      </p:pic>
      <p:pic>
        <p:nvPicPr>
          <p:cNvPr id="8" name="Picture 7" descr="A screenshot of two men&#10;&#10;AI-generated content may be incorrect.">
            <a:extLst>
              <a:ext uri="{FF2B5EF4-FFF2-40B4-BE49-F238E27FC236}">
                <a16:creationId xmlns:a16="http://schemas.microsoft.com/office/drawing/2014/main" id="{DEAF594F-08F6-BD1B-8A5B-CDB9352427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033" y="2076786"/>
            <a:ext cx="2829737" cy="292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567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26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Linda Karr</dc:creator>
  <cp:lastModifiedBy>Linda Karr</cp:lastModifiedBy>
  <cp:revision>1</cp:revision>
  <dcterms:created xsi:type="dcterms:W3CDTF">2025-11-24T20:25:24Z</dcterms:created>
  <dcterms:modified xsi:type="dcterms:W3CDTF">2025-11-24T20:52:42Z</dcterms:modified>
</cp:coreProperties>
</file>