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4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48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031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27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2375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81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11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92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6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1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9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3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97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5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1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69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BBC55-FB5B-4482-BA80-9AA66952471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D0F5042-F16E-4612-8EE2-4F09DCC98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8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1BF0793-29CB-B3BE-D07F-199AA24CB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5" name="Picture 4" descr="A document with text and blue and yellow text&#10;&#10;AI-generated content may be incorrect.">
            <a:extLst>
              <a:ext uri="{FF2B5EF4-FFF2-40B4-BE49-F238E27FC236}">
                <a16:creationId xmlns:a16="http://schemas.microsoft.com/office/drawing/2014/main" id="{B1D74E75-72B8-11F3-272E-4B1A09C70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2642"/>
            <a:ext cx="7314949" cy="6052818"/>
          </a:xfrm>
          <a:prstGeom prst="rect">
            <a:avLst/>
          </a:prstGeom>
        </p:spPr>
      </p:pic>
      <p:pic>
        <p:nvPicPr>
          <p:cNvPr id="7" name="Picture 6" descr="A graph showing the number of years&#10;&#10;AI-generated content may be incorrect.">
            <a:extLst>
              <a:ext uri="{FF2B5EF4-FFF2-40B4-BE49-F238E27FC236}">
                <a16:creationId xmlns:a16="http://schemas.microsoft.com/office/drawing/2014/main" id="{7EBE44C5-963E-D7B7-5AF6-6CA50BC56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0" y="2082907"/>
            <a:ext cx="5151120" cy="37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06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097A5-381E-024F-6936-2BD8081E2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C77A1A7-C62A-F05C-A6F2-F01F73614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7CAE7372-9F3E-2C5B-0B5F-E555891AD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79592"/>
          </a:xfrm>
          <a:prstGeom prst="rect">
            <a:avLst/>
          </a:prstGeom>
        </p:spPr>
      </p:pic>
      <p:pic>
        <p:nvPicPr>
          <p:cNvPr id="6" name="Picture 5" descr="A group of men in a hallway&#10;&#10;AI-generated content may be incorrect.">
            <a:extLst>
              <a:ext uri="{FF2B5EF4-FFF2-40B4-BE49-F238E27FC236}">
                <a16:creationId xmlns:a16="http://schemas.microsoft.com/office/drawing/2014/main" id="{BF722855-7BD4-6906-A624-01C7D5032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288" y="2082907"/>
            <a:ext cx="2484712" cy="2995989"/>
          </a:xfrm>
          <a:prstGeom prst="rect">
            <a:avLst/>
          </a:prstGeom>
        </p:spPr>
      </p:pic>
      <p:pic>
        <p:nvPicPr>
          <p:cNvPr id="8" name="Picture 7" descr="A collage of a group of men&#10;&#10;AI-generated content may be incorrect.">
            <a:extLst>
              <a:ext uri="{FF2B5EF4-FFF2-40B4-BE49-F238E27FC236}">
                <a16:creationId xmlns:a16="http://schemas.microsoft.com/office/drawing/2014/main" id="{7C4F470C-EABB-2B70-C477-E5EDEB643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520" y="2082907"/>
            <a:ext cx="2555953" cy="299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2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B7E04-86DF-BC1D-08AA-B46AD0B6D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A9FA0B4-5384-CFE0-B18D-384A2042B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5D38E1F7-A7A4-FED0-853A-BF94E026A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89320"/>
          </a:xfrm>
          <a:prstGeom prst="rect">
            <a:avLst/>
          </a:prstGeom>
        </p:spPr>
      </p:pic>
      <p:pic>
        <p:nvPicPr>
          <p:cNvPr id="6" name="Picture 5" descr="A person standing in front of a microphone&#10;&#10;AI-generated content may be incorrect.">
            <a:extLst>
              <a:ext uri="{FF2B5EF4-FFF2-40B4-BE49-F238E27FC236}">
                <a16:creationId xmlns:a16="http://schemas.microsoft.com/office/drawing/2014/main" id="{0CCD701A-9078-E8E1-1E66-55CBDE408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586" y="2082907"/>
            <a:ext cx="2501414" cy="2082908"/>
          </a:xfrm>
          <a:prstGeom prst="rect">
            <a:avLst/>
          </a:prstGeom>
        </p:spPr>
      </p:pic>
      <p:pic>
        <p:nvPicPr>
          <p:cNvPr id="8" name="Picture 7" descr="A screenshot of a video&#10;&#10;AI-generated content may be incorrect.">
            <a:extLst>
              <a:ext uri="{FF2B5EF4-FFF2-40B4-BE49-F238E27FC236}">
                <a16:creationId xmlns:a16="http://schemas.microsoft.com/office/drawing/2014/main" id="{BFF403DB-E00D-F957-6706-4D71CFB1E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30" y="2082908"/>
            <a:ext cx="2562555" cy="25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70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BE2CB-7650-E5A7-DD00-B4D917FED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ED1ECCB-A61C-23C7-7589-328B2813C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paper with text and images&#10;&#10;AI-generated content may be incorrect.">
            <a:extLst>
              <a:ext uri="{FF2B5EF4-FFF2-40B4-BE49-F238E27FC236}">
                <a16:creationId xmlns:a16="http://schemas.microsoft.com/office/drawing/2014/main" id="{92A20AC8-67A1-0032-7FA5-799317119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16752"/>
          </a:xfrm>
          <a:prstGeom prst="rect">
            <a:avLst/>
          </a:prstGeom>
        </p:spPr>
      </p:pic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BA83CB6D-B483-2CEC-DE4A-E95C654B7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3045068" cy="37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99323-1A68-6C71-5077-5B9C3520A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BF89075-F323-A582-DE75-5C5B50CBC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text on a piece of paper&#10;&#10;AI-generated content may be incorrect.">
            <a:extLst>
              <a:ext uri="{FF2B5EF4-FFF2-40B4-BE49-F238E27FC236}">
                <a16:creationId xmlns:a16="http://schemas.microsoft.com/office/drawing/2014/main" id="{C627E855-B72C-B04F-2A1D-1F8AC43D3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89320"/>
          </a:xfrm>
          <a:prstGeom prst="rect">
            <a:avLst/>
          </a:prstGeom>
        </p:spPr>
      </p:pic>
      <p:pic>
        <p:nvPicPr>
          <p:cNvPr id="6" name="Picture 5" descr="A group of men in suits sitting in chairs&#10;&#10;AI-generated content may be incorrect.">
            <a:extLst>
              <a:ext uri="{FF2B5EF4-FFF2-40B4-BE49-F238E27FC236}">
                <a16:creationId xmlns:a16="http://schemas.microsoft.com/office/drawing/2014/main" id="{61E7E727-8778-837D-B558-70A021D33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75" y="2082907"/>
            <a:ext cx="5044725" cy="3293765"/>
          </a:xfrm>
          <a:prstGeom prst="rect">
            <a:avLst/>
          </a:prstGeom>
        </p:spPr>
      </p:pic>
      <p:pic>
        <p:nvPicPr>
          <p:cNvPr id="8" name="Picture 7" descr="A red sign with white text&#10;&#10;AI-generated content may be incorrect.">
            <a:extLst>
              <a:ext uri="{FF2B5EF4-FFF2-40B4-BE49-F238E27FC236}">
                <a16:creationId xmlns:a16="http://schemas.microsoft.com/office/drawing/2014/main" id="{71B70C04-8947-096F-3DF2-604CA679B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76" y="5376672"/>
            <a:ext cx="1440134" cy="47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10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3C061-1742-F4BF-D651-745D583B4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755E580-9184-24F6-7801-5DF5DECFA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paper with text on it&#10;&#10;AI-generated content may be incorrect.">
            <a:extLst>
              <a:ext uri="{FF2B5EF4-FFF2-40B4-BE49-F238E27FC236}">
                <a16:creationId xmlns:a16="http://schemas.microsoft.com/office/drawing/2014/main" id="{617B0F45-AFF4-F8A9-42E2-3C7F5A521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6062472"/>
          </a:xfrm>
          <a:prstGeom prst="rect">
            <a:avLst/>
          </a:prstGeom>
        </p:spPr>
      </p:pic>
      <p:pic>
        <p:nvPicPr>
          <p:cNvPr id="6" name="Picture 5" descr="A group of people holding coffins&#10;&#10;AI-generated content may be incorrect.">
            <a:extLst>
              <a:ext uri="{FF2B5EF4-FFF2-40B4-BE49-F238E27FC236}">
                <a16:creationId xmlns:a16="http://schemas.microsoft.com/office/drawing/2014/main" id="{4853363E-30FC-3732-611B-B0EFF2513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070" y="2082907"/>
            <a:ext cx="5099930" cy="33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70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78986-B711-B0F1-108C-CAD979EC2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C500D00-1FC3-28DF-8F5B-C6FED7D69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A5ECDD80-DDF8-D78F-E122-C211206A2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52744"/>
          </a:xfrm>
          <a:prstGeom prst="rect">
            <a:avLst/>
          </a:prstGeom>
        </p:spPr>
      </p:pic>
      <p:pic>
        <p:nvPicPr>
          <p:cNvPr id="6" name="Picture 5" descr="A person sitting on a red chair next to a pile of dirt&#10;&#10;AI-generated content may be incorrect.">
            <a:extLst>
              <a:ext uri="{FF2B5EF4-FFF2-40B4-BE49-F238E27FC236}">
                <a16:creationId xmlns:a16="http://schemas.microsoft.com/office/drawing/2014/main" id="{2AAC304E-AC95-2B3E-04AF-A191A9441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432" y="2082907"/>
            <a:ext cx="3005568" cy="2040521"/>
          </a:xfrm>
          <a:prstGeom prst="rect">
            <a:avLst/>
          </a:prstGeom>
        </p:spPr>
      </p:pic>
      <p:pic>
        <p:nvPicPr>
          <p:cNvPr id="8" name="Picture 7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BB40AB35-F1D1-CEAC-DE14-FE251CF2C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29" y="2127364"/>
            <a:ext cx="2204143" cy="211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5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B9BF9-B4CE-ECE2-38B3-6AA5C528C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A0308C5-B29B-184B-F43E-ECAA1A41A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paper with text and words&#10;&#10;AI-generated content may be incorrect.">
            <a:extLst>
              <a:ext uri="{FF2B5EF4-FFF2-40B4-BE49-F238E27FC236}">
                <a16:creationId xmlns:a16="http://schemas.microsoft.com/office/drawing/2014/main" id="{032BB027-AA85-5554-2A44-F9FA837F9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861304"/>
          </a:xfrm>
          <a:prstGeom prst="rect">
            <a:avLst/>
          </a:prstGeom>
        </p:spPr>
      </p:pic>
      <p:pic>
        <p:nvPicPr>
          <p:cNvPr id="6" name="Picture 5" descr="A house with trees in the background&#10;&#10;AI-generated content may be incorrect.">
            <a:extLst>
              <a:ext uri="{FF2B5EF4-FFF2-40B4-BE49-F238E27FC236}">
                <a16:creationId xmlns:a16="http://schemas.microsoft.com/office/drawing/2014/main" id="{4B413C0F-357F-84BE-1A53-A2B08E56C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668" y="2082907"/>
            <a:ext cx="5021331" cy="333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6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EE67B-CFA9-E481-2588-41E18A7A0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E2F7E4A-42D8-9FCA-A5F7-6DBCAE63D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green and black text&#10;&#10;AI-generated content may be incorrect.">
            <a:extLst>
              <a:ext uri="{FF2B5EF4-FFF2-40B4-BE49-F238E27FC236}">
                <a16:creationId xmlns:a16="http://schemas.microsoft.com/office/drawing/2014/main" id="{D8758405-EB4A-0697-ACAC-993FB0CD5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88352" cy="5861304"/>
          </a:xfrm>
          <a:prstGeom prst="rect">
            <a:avLst/>
          </a:prstGeom>
        </p:spPr>
      </p:pic>
      <p:pic>
        <p:nvPicPr>
          <p:cNvPr id="6" name="Picture 5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06939F65-0BEA-0410-B60A-DE841917B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678" y="2082907"/>
            <a:ext cx="2342322" cy="3251541"/>
          </a:xfrm>
          <a:prstGeom prst="rect">
            <a:avLst/>
          </a:prstGeom>
        </p:spPr>
      </p:pic>
      <p:pic>
        <p:nvPicPr>
          <p:cNvPr id="8" name="Picture 7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A9268F9A-D155-341A-17D3-91EFB06A7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691" y="2082908"/>
            <a:ext cx="2664987" cy="288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7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0E18B-C229-387D-4CE0-849AA994F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034E0C8-3D4C-BFD1-CEBF-29B2BBDA7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666CB89D-43EB-2D53-BDCD-602D81756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43600"/>
          </a:xfrm>
          <a:prstGeom prst="rect">
            <a:avLst/>
          </a:prstGeom>
        </p:spPr>
      </p:pic>
      <p:pic>
        <p:nvPicPr>
          <p:cNvPr id="6" name="Picture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BD9943F0-7AF0-6C3A-A94E-6AA00F036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686" y="2082907"/>
            <a:ext cx="2535314" cy="1902684"/>
          </a:xfrm>
          <a:prstGeom prst="rect">
            <a:avLst/>
          </a:prstGeom>
        </p:spPr>
      </p:pic>
      <p:pic>
        <p:nvPicPr>
          <p:cNvPr id="8" name="Picture 7" descr="Cartoon of a cartoon of a person sitting in a chair with a ghost&#10;&#10;AI-generated content may be incorrect.">
            <a:extLst>
              <a:ext uri="{FF2B5EF4-FFF2-40B4-BE49-F238E27FC236}">
                <a16:creationId xmlns:a16="http://schemas.microsoft.com/office/drawing/2014/main" id="{52BE7784-048C-85AA-2862-B12FB580D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371" y="2082908"/>
            <a:ext cx="2535314" cy="249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2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EADAA-E3DC-4C47-DE82-BDE433FC3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8C5EB46-6499-9AD8-5EAF-AB2556728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and a yellow and blue highlight&#10;&#10;AI-generated content may be incorrect.">
            <a:extLst>
              <a:ext uri="{FF2B5EF4-FFF2-40B4-BE49-F238E27FC236}">
                <a16:creationId xmlns:a16="http://schemas.microsoft.com/office/drawing/2014/main" id="{98391E08-C01A-8916-F20F-CD594F303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34456"/>
          </a:xfrm>
          <a:prstGeom prst="rect">
            <a:avLst/>
          </a:prstGeom>
        </p:spPr>
      </p:pic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095C7988-DE00-ADDC-2DD5-6B192F43F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64" y="2082907"/>
            <a:ext cx="2762435" cy="3721545"/>
          </a:xfrm>
          <a:prstGeom prst="rect">
            <a:avLst/>
          </a:prstGeom>
        </p:spPr>
      </p:pic>
      <p:pic>
        <p:nvPicPr>
          <p:cNvPr id="8" name="Picture 7" descr="A person standing in front of a ruined white house&#10;&#10;AI-generated content may be incorrect.">
            <a:extLst>
              <a:ext uri="{FF2B5EF4-FFF2-40B4-BE49-F238E27FC236}">
                <a16:creationId xmlns:a16="http://schemas.microsoft.com/office/drawing/2014/main" id="{4A24EE51-AA5F-430C-76CC-76EE7FF5D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02" y="2082907"/>
            <a:ext cx="2378161" cy="316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38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Linda Karr</dc:creator>
  <cp:lastModifiedBy>Linda Karr</cp:lastModifiedBy>
  <cp:revision>4</cp:revision>
  <dcterms:created xsi:type="dcterms:W3CDTF">2025-11-25T18:46:53Z</dcterms:created>
  <dcterms:modified xsi:type="dcterms:W3CDTF">2025-11-25T19:26:10Z</dcterms:modified>
</cp:coreProperties>
</file>