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6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5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731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1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9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5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1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3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7B51-79E7-4E74-A310-A7B34CEDFC35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9C79B25-7958-4561-A1D5-620FDB2A9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091F967-7258-0008-47EF-F47AAB81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C2834A5F-B6E2-CE79-E989-64193EBC7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016752"/>
          </a:xfrm>
          <a:prstGeom prst="rect">
            <a:avLst/>
          </a:prstGeom>
        </p:spPr>
      </p:pic>
      <p:pic>
        <p:nvPicPr>
          <p:cNvPr id="7" name="Picture 6" descr="A screenshot of a news report&#10;&#10;AI-generated content may be incorrect.">
            <a:extLst>
              <a:ext uri="{FF2B5EF4-FFF2-40B4-BE49-F238E27FC236}">
                <a16:creationId xmlns:a16="http://schemas.microsoft.com/office/drawing/2014/main" id="{DD915972-2FC1-DED0-7F43-E6F089BE3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50" y="2082907"/>
            <a:ext cx="1756218" cy="1885589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A53B77-7040-9465-9A9B-6B06325B8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68" y="2082908"/>
            <a:ext cx="3120832" cy="2372768"/>
          </a:xfrm>
          <a:prstGeom prst="rect">
            <a:avLst/>
          </a:prstGeom>
        </p:spPr>
      </p:pic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614D127D-DEA6-A88E-872D-10E57C56F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33" y="3968496"/>
            <a:ext cx="1957136" cy="2021304"/>
          </a:xfrm>
          <a:prstGeom prst="rect">
            <a:avLst/>
          </a:prstGeom>
        </p:spPr>
      </p:pic>
      <p:pic>
        <p:nvPicPr>
          <p:cNvPr id="13" name="Picture 1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28B92A6-B995-F7A9-47F8-218B074A2F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67" y="4451703"/>
            <a:ext cx="2279904" cy="153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B4A14-80FB-2F38-E8C1-ABBCE423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F72AE4B-F43E-9344-2207-B7B5D8B1F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0FAA7AC8-E4D0-A057-3072-ED6E52E88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6" name="Picture 5" descr="A collage of smoke and trees&#10;&#10;AI-generated content may be incorrect.">
            <a:extLst>
              <a:ext uri="{FF2B5EF4-FFF2-40B4-BE49-F238E27FC236}">
                <a16:creationId xmlns:a16="http://schemas.microsoft.com/office/drawing/2014/main" id="{9F7C97E8-5AF9-E00C-8384-6DD731EC4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414995" cy="1629557"/>
          </a:xfrm>
          <a:prstGeom prst="rect">
            <a:avLst/>
          </a:prstGeom>
        </p:spPr>
      </p:pic>
      <p:pic>
        <p:nvPicPr>
          <p:cNvPr id="8" name="Picture 7" descr="A cartoon of a person and turkeys&#10;&#10;AI-generated content may be incorrect.">
            <a:extLst>
              <a:ext uri="{FF2B5EF4-FFF2-40B4-BE49-F238E27FC236}">
                <a16:creationId xmlns:a16="http://schemas.microsoft.com/office/drawing/2014/main" id="{C67B0430-D2B6-30E8-E599-18C73E68D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96" y="2082908"/>
            <a:ext cx="2499204" cy="2292468"/>
          </a:xfrm>
          <a:prstGeom prst="rect">
            <a:avLst/>
          </a:prstGeom>
        </p:spPr>
      </p:pic>
      <p:pic>
        <p:nvPicPr>
          <p:cNvPr id="10" name="Picture 9" descr="A car parked in a parking lot&#10;&#10;AI-generated content may be incorrect.">
            <a:extLst>
              <a:ext uri="{FF2B5EF4-FFF2-40B4-BE49-F238E27FC236}">
                <a16:creationId xmlns:a16="http://schemas.microsoft.com/office/drawing/2014/main" id="{4161CD7E-0C13-C6FC-497E-C120E3C1BD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38" y="3712464"/>
            <a:ext cx="2432357" cy="2082907"/>
          </a:xfrm>
          <a:prstGeom prst="rect">
            <a:avLst/>
          </a:prstGeom>
        </p:spPr>
      </p:pic>
      <p:pic>
        <p:nvPicPr>
          <p:cNvPr id="12" name="Picture 11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5E9F3E5-FB86-47BF-A21A-8A7780389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95" y="4375376"/>
            <a:ext cx="1636621" cy="14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96C0A-EFE1-C743-CA36-1E60B7CB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355B27-2D74-9038-6026-3B42E9F9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8AB02CC6-FC55-04F3-45F8-C949D3F0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6" name="Picture 5" descr="A cartoon of two people&#10;&#10;AI-generated content may be incorrect.">
            <a:extLst>
              <a:ext uri="{FF2B5EF4-FFF2-40B4-BE49-F238E27FC236}">
                <a16:creationId xmlns:a16="http://schemas.microsoft.com/office/drawing/2014/main" id="{FE7C7A66-B3B5-3FC5-BF9D-F2F079D4A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2" y="2110339"/>
            <a:ext cx="2654807" cy="2718718"/>
          </a:xfrm>
          <a:prstGeom prst="rect">
            <a:avLst/>
          </a:prstGeom>
        </p:spPr>
      </p:pic>
      <p:pic>
        <p:nvPicPr>
          <p:cNvPr id="10" name="Picture 9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B65702E1-D9E8-5834-06FD-B225B4E983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961" y="2082907"/>
            <a:ext cx="2479988" cy="26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7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810D2-45D0-0AB8-C953-D6E373E0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8F55C67-3D4E-3113-6ABD-066B939A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text and a yellow line&#10;&#10;AI-generated content may be incorrect.">
            <a:extLst>
              <a:ext uri="{FF2B5EF4-FFF2-40B4-BE49-F238E27FC236}">
                <a16:creationId xmlns:a16="http://schemas.microsoft.com/office/drawing/2014/main" id="{D508DE3B-DCB2-70AE-2037-6AD2E1E7F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52744"/>
          </a:xfrm>
          <a:prstGeom prst="rect">
            <a:avLst/>
          </a:prstGeom>
        </p:spPr>
      </p:pic>
      <p:pic>
        <p:nvPicPr>
          <p:cNvPr id="6" name="Picture 5" descr="A collage of several men&#10;&#10;AI-generated content may be incorrect.">
            <a:extLst>
              <a:ext uri="{FF2B5EF4-FFF2-40B4-BE49-F238E27FC236}">
                <a16:creationId xmlns:a16="http://schemas.microsoft.com/office/drawing/2014/main" id="{B3DC27CA-FE14-AAE9-CD28-765A63D05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2" y="2082907"/>
            <a:ext cx="2330828" cy="2918861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CA37EF4-2FEC-97B4-34E5-18B38EA361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56" y="2082907"/>
            <a:ext cx="2725515" cy="26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96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68BF4-B974-4F29-6689-B92AE9FA5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6BE7C70-D47E-192A-4A6E-F8861F33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document&#10;&#10;AI-generated content may be incorrect.">
            <a:extLst>
              <a:ext uri="{FF2B5EF4-FFF2-40B4-BE49-F238E27FC236}">
                <a16:creationId xmlns:a16="http://schemas.microsoft.com/office/drawing/2014/main" id="{B4CFBA72-3DB7-701E-AC45-1D1D9DA56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43600"/>
          </a:xfrm>
          <a:prstGeom prst="rect">
            <a:avLst/>
          </a:prstGeom>
        </p:spPr>
      </p:pic>
      <p:pic>
        <p:nvPicPr>
          <p:cNvPr id="8" name="Picture 7" descr="A person looking at the camera&#10;&#10;AI-generated content may be incorrect.">
            <a:extLst>
              <a:ext uri="{FF2B5EF4-FFF2-40B4-BE49-F238E27FC236}">
                <a16:creationId xmlns:a16="http://schemas.microsoft.com/office/drawing/2014/main" id="{531B4FB7-4139-990E-9842-399F0706A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56" y="2082907"/>
            <a:ext cx="2514869" cy="3637325"/>
          </a:xfrm>
          <a:prstGeom prst="rect">
            <a:avLst/>
          </a:prstGeom>
        </p:spPr>
      </p:pic>
      <p:pic>
        <p:nvPicPr>
          <p:cNvPr id="10" name="Picture 9" descr="A black headband with text on it&#10;&#10;AI-generated content may be incorrect.">
            <a:extLst>
              <a:ext uri="{FF2B5EF4-FFF2-40B4-BE49-F238E27FC236}">
                <a16:creationId xmlns:a16="http://schemas.microsoft.com/office/drawing/2014/main" id="{B486C94A-7D4C-C216-DEB6-054503B49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0" y="2103369"/>
            <a:ext cx="2535470" cy="29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0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27F3D-1E6F-508C-0DCF-96640B906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FE6521B-B209-158A-4C98-E1D36A1F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41D85D30-2C3D-B4CF-1691-174ABE6F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25312"/>
          </a:xfrm>
          <a:prstGeom prst="rect">
            <a:avLst/>
          </a:prstGeom>
        </p:spPr>
      </p:pic>
      <p:pic>
        <p:nvPicPr>
          <p:cNvPr id="6" name="Picture 5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6E7B3EB1-530E-C9E8-88B5-54FA66514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36" y="2082907"/>
            <a:ext cx="2546263" cy="2763413"/>
          </a:xfrm>
          <a:prstGeom prst="rect">
            <a:avLst/>
          </a:prstGeom>
        </p:spPr>
      </p:pic>
      <p:pic>
        <p:nvPicPr>
          <p:cNvPr id="8" name="Picture 7" descr="A screenshot of a video&#10;&#10;AI-generated content may be incorrect.">
            <a:extLst>
              <a:ext uri="{FF2B5EF4-FFF2-40B4-BE49-F238E27FC236}">
                <a16:creationId xmlns:a16="http://schemas.microsoft.com/office/drawing/2014/main" id="{CD491D5A-1C81-5861-F8B2-20111BB25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92" y="2082906"/>
            <a:ext cx="2519743" cy="32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73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EA802-197D-C88D-0BA8-89CBC780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2B82933-5FE1-AE4F-1BF0-054AC5BB9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in the middle&#10;&#10;AI-generated content may be incorrect.">
            <a:extLst>
              <a:ext uri="{FF2B5EF4-FFF2-40B4-BE49-F238E27FC236}">
                <a16:creationId xmlns:a16="http://schemas.microsoft.com/office/drawing/2014/main" id="{C06179CE-A3A2-6887-74E3-C46970408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72200"/>
          </a:xfrm>
          <a:prstGeom prst="rect">
            <a:avLst/>
          </a:prstGeom>
        </p:spPr>
      </p:pic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98C37EB6-B9FB-540D-7B52-B2603EDE0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20" y="2082907"/>
            <a:ext cx="2571683" cy="3266333"/>
          </a:xfrm>
          <a:prstGeom prst="rect">
            <a:avLst/>
          </a:prstGeom>
        </p:spPr>
      </p:pic>
      <p:pic>
        <p:nvPicPr>
          <p:cNvPr id="10" name="Picture 9" descr="A screen shot of a phone&#10;&#10;AI-generated content may be incorrect.">
            <a:extLst>
              <a:ext uri="{FF2B5EF4-FFF2-40B4-BE49-F238E27FC236}">
                <a16:creationId xmlns:a16="http://schemas.microsoft.com/office/drawing/2014/main" id="{EADE3E39-27B3-24FD-785B-37CD90332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20" y="2082907"/>
            <a:ext cx="2401179" cy="3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2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2025-11-29T14:45:53Z</dcterms:created>
  <dcterms:modified xsi:type="dcterms:W3CDTF">2025-11-29T15:04:09Z</dcterms:modified>
</cp:coreProperties>
</file>