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4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26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44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29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4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3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4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5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66DA-AE83-454D-88F1-632501AE192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4B8E25-E981-46B5-BBBB-A4EC2E3B3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8901E6-814F-AB36-BD85-E5D3F85F1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CDEF14B3-389C-D9A1-A9BB-85D083487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9" name="Picture 8" descr="A map with red dots and green circles&#10;&#10;AI-generated content may be incorrect.">
            <a:extLst>
              <a:ext uri="{FF2B5EF4-FFF2-40B4-BE49-F238E27FC236}">
                <a16:creationId xmlns:a16="http://schemas.microsoft.com/office/drawing/2014/main" id="{CCE33C0A-43F9-CE7F-9DB6-52AC2173A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4844634" cy="32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3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B022-37C5-E22E-0912-F0B21902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E338AC3-3E1F-BAE6-98A3-D270D2F0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BE16D7F9-2E8F-7079-3FA1-10B296C6B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82F83208-DCC4-46B1-88B2-4BFF28D9D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3548124" cy="373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5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F07AE-37F4-4713-6927-219FF4DBC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9948270-8127-2FB5-7344-6530B58F6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C491384C-2A94-BE47-4C87-0A3690FF5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6" name="Picture 5" descr="A poster of a human body&#10;&#10;AI-generated content may be incorrect.">
            <a:extLst>
              <a:ext uri="{FF2B5EF4-FFF2-40B4-BE49-F238E27FC236}">
                <a16:creationId xmlns:a16="http://schemas.microsoft.com/office/drawing/2014/main" id="{97B643A9-C223-70EC-00B4-AD8F2B795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33" y="2082907"/>
            <a:ext cx="3017059" cy="359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99406-75CF-1BB7-7B24-A060376D6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5744FE3-802F-7ED3-56AD-963E1036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2B28D948-22DD-75DA-9E29-8FE16F44F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97880"/>
          </a:xfrm>
          <a:prstGeom prst="rect">
            <a:avLst/>
          </a:prstGeom>
        </p:spPr>
      </p:pic>
      <p:pic>
        <p:nvPicPr>
          <p:cNvPr id="6" name="Picture 5" descr="A person smiling in front of a graph&#10;&#10;AI-generated content may be incorrect.">
            <a:extLst>
              <a:ext uri="{FF2B5EF4-FFF2-40B4-BE49-F238E27FC236}">
                <a16:creationId xmlns:a16="http://schemas.microsoft.com/office/drawing/2014/main" id="{AFA0D01E-E4EB-586E-EA17-17813AEF3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3907140" cy="37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36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272A0-3FDE-8179-9812-4778A9960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4EA9B42-0FAA-4F9F-A233-830A6ABE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708F51A3-7323-6A03-4822-6463CB3AB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7024"/>
          </a:xfrm>
          <a:prstGeom prst="rect">
            <a:avLst/>
          </a:prstGeom>
        </p:spPr>
      </p:pic>
      <p:pic>
        <p:nvPicPr>
          <p:cNvPr id="6" name="Picture 5" descr="A person pointing his finger&#10;&#10;AI-generated content may be incorrect.">
            <a:extLst>
              <a:ext uri="{FF2B5EF4-FFF2-40B4-BE49-F238E27FC236}">
                <a16:creationId xmlns:a16="http://schemas.microsoft.com/office/drawing/2014/main" id="{29C88AF0-BA0A-DD6B-F3FB-1A96DBE03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105743"/>
            <a:ext cx="3316213" cy="35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04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5BB95-3562-CBE1-E542-18F2708B0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D06990-7AE5-9B1A-20F9-98DFD5410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55302F54-4A4E-3AAE-9E40-DDFF0BFC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person writing on a chalkboard&#10;&#10;AI-generated content may be incorrect.">
            <a:extLst>
              <a:ext uri="{FF2B5EF4-FFF2-40B4-BE49-F238E27FC236}">
                <a16:creationId xmlns:a16="http://schemas.microsoft.com/office/drawing/2014/main" id="{CF26B698-17A9-9915-15DE-2FD879B56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50" y="2082906"/>
            <a:ext cx="4390783" cy="366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E9D3D-7E9E-DA53-AF0D-FFDE268D2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6E53AB0-E171-EBF6-5DD7-C9BEA594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FE98965E-A668-37B1-D1C0-92DF03A40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6" name="Picture 5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82D3ECA4-E1E4-BF12-9D83-3497FF093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023612" cy="35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0209E-2575-EE80-2CA4-686FA3D84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67B9546-A7F6-4570-CD30-AACD26D5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paper&#10;&#10;AI-generated content may be incorrect.">
            <a:extLst>
              <a:ext uri="{FF2B5EF4-FFF2-40B4-BE49-F238E27FC236}">
                <a16:creationId xmlns:a16="http://schemas.microsoft.com/office/drawing/2014/main" id="{28CD8A85-8517-A371-7BAA-7D35C7FC1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7" name="Picture 6" descr="A person running in the fog&#10;&#10;AI-generated content may be incorrect.">
            <a:extLst>
              <a:ext uri="{FF2B5EF4-FFF2-40B4-BE49-F238E27FC236}">
                <a16:creationId xmlns:a16="http://schemas.microsoft.com/office/drawing/2014/main" id="{9827CD10-4ED7-173C-7E37-5E7B8E324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14" y="2105044"/>
            <a:ext cx="5074086" cy="35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3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E958-F9AF-E4B9-9EAF-4CCD699A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B1EABE1-F6CB-7761-2FF7-AE3805EA1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568DA233-11DE-57C2-A0F4-46109C186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80760"/>
          </a:xfrm>
          <a:prstGeom prst="rect">
            <a:avLst/>
          </a:prstGeom>
        </p:spPr>
      </p:pic>
      <p:pic>
        <p:nvPicPr>
          <p:cNvPr id="6" name="Picture 5" descr="A truck spraying water on the road&#10;&#10;AI-generated content may be incorrect.">
            <a:extLst>
              <a:ext uri="{FF2B5EF4-FFF2-40B4-BE49-F238E27FC236}">
                <a16:creationId xmlns:a16="http://schemas.microsoft.com/office/drawing/2014/main" id="{E10106D0-2EDE-7E10-3616-9561099F1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97" y="2082908"/>
            <a:ext cx="2670048" cy="35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94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2025-11-30T15:35:04Z</dcterms:created>
  <dcterms:modified xsi:type="dcterms:W3CDTF">2025-11-30T16:00:49Z</dcterms:modified>
</cp:coreProperties>
</file>