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CB67-7C39-45B3-86F4-D919C037674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B6F0-CDA6-4EAF-918A-7F34EF2D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9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CB67-7C39-45B3-86F4-D919C037674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B6F0-CDA6-4EAF-918A-7F34EF2D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8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CB67-7C39-45B3-86F4-D919C037674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B6F0-CDA6-4EAF-918A-7F34EF2DB94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3726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CB67-7C39-45B3-86F4-D919C037674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B6F0-CDA6-4EAF-918A-7F34EF2D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54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CB67-7C39-45B3-86F4-D919C037674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B6F0-CDA6-4EAF-918A-7F34EF2DB94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6716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CB67-7C39-45B3-86F4-D919C037674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B6F0-CDA6-4EAF-918A-7F34EF2D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66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CB67-7C39-45B3-86F4-D919C037674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B6F0-CDA6-4EAF-918A-7F34EF2D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33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CB67-7C39-45B3-86F4-D919C037674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B6F0-CDA6-4EAF-918A-7F34EF2D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9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CB67-7C39-45B3-86F4-D919C037674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B6F0-CDA6-4EAF-918A-7F34EF2D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12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CB67-7C39-45B3-86F4-D919C037674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B6F0-CDA6-4EAF-918A-7F34EF2D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0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CB67-7C39-45B3-86F4-D919C037674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B6F0-CDA6-4EAF-918A-7F34EF2D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8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CB67-7C39-45B3-86F4-D919C037674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B6F0-CDA6-4EAF-918A-7F34EF2D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2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CB67-7C39-45B3-86F4-D919C037674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B6F0-CDA6-4EAF-918A-7F34EF2D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7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CB67-7C39-45B3-86F4-D919C037674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B6F0-CDA6-4EAF-918A-7F34EF2D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9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CB67-7C39-45B3-86F4-D919C037674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B6F0-CDA6-4EAF-918A-7F34EF2D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7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CB67-7C39-45B3-86F4-D919C037674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B6F0-CDA6-4EAF-918A-7F34EF2D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3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2CB67-7C39-45B3-86F4-D919C037674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84BB6F0-CDA6-4EAF-918A-7F34EF2D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18F9EE6-7C6F-EBD3-6B63-70AB8A674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close up of a document&#10;&#10;AI-generated content may be incorrect.">
            <a:extLst>
              <a:ext uri="{FF2B5EF4-FFF2-40B4-BE49-F238E27FC236}">
                <a16:creationId xmlns:a16="http://schemas.microsoft.com/office/drawing/2014/main" id="{55D803AD-0AD3-A823-CFF4-1BADEBDAA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16752"/>
          </a:xfrm>
          <a:prstGeom prst="rect">
            <a:avLst/>
          </a:prstGeom>
        </p:spPr>
      </p:pic>
      <p:pic>
        <p:nvPicPr>
          <p:cNvPr id="7" name="Picture 6" descr="A person speaking into a microphone&#10;&#10;AI-generated content may be incorrect.">
            <a:extLst>
              <a:ext uri="{FF2B5EF4-FFF2-40B4-BE49-F238E27FC236}">
                <a16:creationId xmlns:a16="http://schemas.microsoft.com/office/drawing/2014/main" id="{200610E0-57EB-C875-06B3-C7C0B1E3C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662" y="2085900"/>
            <a:ext cx="4939338" cy="36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43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8E4C2-CDF1-CD3A-17CD-790C84CCB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88B75A8-ADF4-7A04-515C-56680E2D3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140D1FF0-DDCC-50BE-AB59-B002DEE64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43600"/>
          </a:xfrm>
          <a:prstGeom prst="rect">
            <a:avLst/>
          </a:prstGeom>
        </p:spPr>
      </p:pic>
      <p:pic>
        <p:nvPicPr>
          <p:cNvPr id="6" name="Picture 5" descr="A person with a beard&#10;&#10;AI-generated content may be incorrect.">
            <a:extLst>
              <a:ext uri="{FF2B5EF4-FFF2-40B4-BE49-F238E27FC236}">
                <a16:creationId xmlns:a16="http://schemas.microsoft.com/office/drawing/2014/main" id="{A89A654A-17A5-AEC4-372A-85EC064A05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080" y="2082907"/>
            <a:ext cx="2359920" cy="1823171"/>
          </a:xfrm>
          <a:prstGeom prst="rect">
            <a:avLst/>
          </a:prstGeom>
        </p:spPr>
      </p:pic>
      <p:pic>
        <p:nvPicPr>
          <p:cNvPr id="8" name="Picture 7" descr="A group of houses with smoke coming out of the roof&#10;&#10;AI-generated content may be incorrect.">
            <a:extLst>
              <a:ext uri="{FF2B5EF4-FFF2-40B4-BE49-F238E27FC236}">
                <a16:creationId xmlns:a16="http://schemas.microsoft.com/office/drawing/2014/main" id="{B0D22D78-C1FD-67C4-8A7C-B47A2C6046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140" y="2092846"/>
            <a:ext cx="2417940" cy="215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07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33005-684D-0B3E-817B-0E68ECBB0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75ED9CC-24A4-9147-AB36-B92C50A79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EC2186EF-1D63-E3FA-49B4-F1F86B54A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53328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8B6B94A-14E1-AAD7-B756-6A0EAAC0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531" y="2104782"/>
            <a:ext cx="2408003" cy="2082908"/>
          </a:xfrm>
          <a:prstGeom prst="rect">
            <a:avLst/>
          </a:prstGeom>
        </p:spPr>
      </p:pic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2FE59B0-2B2C-B83F-9030-B53FE309F9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534" y="2104782"/>
            <a:ext cx="2518492" cy="269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5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49710-58EF-3D3E-E32D-276965DE2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F8566DB-F3ED-E40A-5CD6-53770079E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DC8B3BB6-BF05-2D91-29B0-A280ED9B3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80760"/>
          </a:xfrm>
          <a:prstGeom prst="rect">
            <a:avLst/>
          </a:prstGeom>
        </p:spPr>
      </p:pic>
      <p:pic>
        <p:nvPicPr>
          <p:cNvPr id="10" name="Picture 9" descr="A person and person hugging&#10;&#10;AI-generated content may be incorrect.">
            <a:extLst>
              <a:ext uri="{FF2B5EF4-FFF2-40B4-BE49-F238E27FC236}">
                <a16:creationId xmlns:a16="http://schemas.microsoft.com/office/drawing/2014/main" id="{2BCF08FD-0A86-0818-5F82-E1E95F6809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12" y="2082907"/>
            <a:ext cx="2329669" cy="3711606"/>
          </a:xfrm>
          <a:prstGeom prst="rect">
            <a:avLst/>
          </a:prstGeom>
        </p:spPr>
      </p:pic>
      <p:pic>
        <p:nvPicPr>
          <p:cNvPr id="12" name="Picture 11" descr="A person in a red jacket&#10;&#10;AI-generated content may be incorrect.">
            <a:extLst>
              <a:ext uri="{FF2B5EF4-FFF2-40B4-BE49-F238E27FC236}">
                <a16:creationId xmlns:a16="http://schemas.microsoft.com/office/drawing/2014/main" id="{0C65AA0C-C991-2459-A787-39FF927985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39" y="2082907"/>
            <a:ext cx="2660624" cy="357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231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7E323-7D4D-ECB1-2025-5D11B440B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B782873-440D-971D-AFB8-62A0CEF51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A7990D95-B806-7F69-5C5E-EBB64535F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34456"/>
          </a:xfrm>
          <a:prstGeom prst="rect">
            <a:avLst/>
          </a:prstGeom>
        </p:spPr>
      </p:pic>
      <p:pic>
        <p:nvPicPr>
          <p:cNvPr id="6" name="Picture 5" descr="A screenshot of a video&#10;&#10;AI-generated content may be incorrect.">
            <a:extLst>
              <a:ext uri="{FF2B5EF4-FFF2-40B4-BE49-F238E27FC236}">
                <a16:creationId xmlns:a16="http://schemas.microsoft.com/office/drawing/2014/main" id="{D1494974-8ABE-96EB-A06D-ED0AD7507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069" y="2082907"/>
            <a:ext cx="2963489" cy="3701667"/>
          </a:xfrm>
          <a:prstGeom prst="rect">
            <a:avLst/>
          </a:prstGeom>
        </p:spPr>
      </p:pic>
      <p:pic>
        <p:nvPicPr>
          <p:cNvPr id="8" name="Picture 7" descr="A poster of a climate migration&#10;&#10;AI-generated content may be incorrect.">
            <a:extLst>
              <a:ext uri="{FF2B5EF4-FFF2-40B4-BE49-F238E27FC236}">
                <a16:creationId xmlns:a16="http://schemas.microsoft.com/office/drawing/2014/main" id="{60219B09-5C85-D810-F17B-4BF862F7B7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96" y="2089257"/>
            <a:ext cx="2083904" cy="250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C9C08-2745-B76F-E1DB-0A4B5E23B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9F021F4-0CA7-89BD-9E37-093A39B7B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screenshot of a text&#10;&#10;AI-generated content may be incorrect.">
            <a:extLst>
              <a:ext uri="{FF2B5EF4-FFF2-40B4-BE49-F238E27FC236}">
                <a16:creationId xmlns:a16="http://schemas.microsoft.com/office/drawing/2014/main" id="{158A336B-942F-A92B-845F-06191C019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25312"/>
          </a:xfrm>
          <a:prstGeom prst="rect">
            <a:avLst/>
          </a:prstGeom>
        </p:spPr>
      </p:pic>
      <p:pic>
        <p:nvPicPr>
          <p:cNvPr id="8" name="Picture 7" descr="A person in a white robe&#10;&#10;AI-generated content may be incorrect.">
            <a:extLst>
              <a:ext uri="{FF2B5EF4-FFF2-40B4-BE49-F238E27FC236}">
                <a16:creationId xmlns:a16="http://schemas.microsoft.com/office/drawing/2014/main" id="{00F8692B-96F2-FE14-25D3-9153CA700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272" y="2082907"/>
            <a:ext cx="4679345" cy="376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10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5BC36-F5C5-1A18-8D75-06BD9E919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DF33869-E4CD-0A7B-005F-860A5F104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paper&#10;&#10;AI-generated content may be incorrect.">
            <a:extLst>
              <a:ext uri="{FF2B5EF4-FFF2-40B4-BE49-F238E27FC236}">
                <a16:creationId xmlns:a16="http://schemas.microsoft.com/office/drawing/2014/main" id="{34B664B2-0145-2151-7CAA-0FD6F3608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25312"/>
          </a:xfrm>
          <a:prstGeom prst="rect">
            <a:avLst/>
          </a:prstGeom>
        </p:spPr>
      </p:pic>
      <p:pic>
        <p:nvPicPr>
          <p:cNvPr id="6" name="Picture 5" descr="A person standing at a podium&#10;&#10;AI-generated content may be incorrect.">
            <a:extLst>
              <a:ext uri="{FF2B5EF4-FFF2-40B4-BE49-F238E27FC236}">
                <a16:creationId xmlns:a16="http://schemas.microsoft.com/office/drawing/2014/main" id="{6489422F-1E5D-D6B8-B8B3-0936F52710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108766"/>
            <a:ext cx="3626112" cy="3626112"/>
          </a:xfrm>
          <a:prstGeom prst="rect">
            <a:avLst/>
          </a:prstGeom>
        </p:spPr>
      </p:pic>
      <p:pic>
        <p:nvPicPr>
          <p:cNvPr id="8" name="Picture 7" descr="A screenshot of a screenshot of a helicopter&#10;&#10;AI-generated content may be incorrect.">
            <a:extLst>
              <a:ext uri="{FF2B5EF4-FFF2-40B4-BE49-F238E27FC236}">
                <a16:creationId xmlns:a16="http://schemas.microsoft.com/office/drawing/2014/main" id="{E9CB6C41-DA39-7C8C-E522-0F2FA2D8E1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818" y="2082907"/>
            <a:ext cx="1868181" cy="164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6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05C04-9225-D999-2EA2-502781F0D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6A65A1B-09FE-F423-D077-816C41F90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9AC3B5D2-651D-659B-8B03-0BECDDF0D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71032"/>
          </a:xfrm>
          <a:prstGeom prst="rect">
            <a:avLst/>
          </a:prstGeom>
        </p:spPr>
      </p:pic>
      <p:pic>
        <p:nvPicPr>
          <p:cNvPr id="6" name="Picture 5" descr="A collage of men shaking hands&#10;&#10;AI-generated content may be incorrect.">
            <a:extLst>
              <a:ext uri="{FF2B5EF4-FFF2-40B4-BE49-F238E27FC236}">
                <a16:creationId xmlns:a16="http://schemas.microsoft.com/office/drawing/2014/main" id="{E6C9EFF1-736A-035F-0656-24A3B82897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712" y="2082907"/>
            <a:ext cx="3007378" cy="3612215"/>
          </a:xfrm>
          <a:prstGeom prst="rect">
            <a:avLst/>
          </a:prstGeom>
        </p:spPr>
      </p:pic>
      <p:pic>
        <p:nvPicPr>
          <p:cNvPr id="8" name="Picture 7" descr="A screenshot of a screen with a picture of the northern lights&#10;&#10;AI-generated content may be incorrect.">
            <a:extLst>
              <a:ext uri="{FF2B5EF4-FFF2-40B4-BE49-F238E27FC236}">
                <a16:creationId xmlns:a16="http://schemas.microsoft.com/office/drawing/2014/main" id="{AA828153-1898-E68B-254F-D026DE699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2082907"/>
            <a:ext cx="2010310" cy="190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17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0A30B-712E-831C-8350-7D40657F9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25475C8-42DE-29C2-94D6-03316FB28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white background&#10;&#10;AI-generated content may be incorrect.">
            <a:extLst>
              <a:ext uri="{FF2B5EF4-FFF2-40B4-BE49-F238E27FC236}">
                <a16:creationId xmlns:a16="http://schemas.microsoft.com/office/drawing/2014/main" id="{EBD096F4-B8E6-35B2-49E8-F0080B4CD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80176"/>
          </a:xfrm>
          <a:prstGeom prst="rect">
            <a:avLst/>
          </a:prstGeom>
        </p:spPr>
      </p:pic>
      <p:pic>
        <p:nvPicPr>
          <p:cNvPr id="6" name="Picture 5" descr="A person and person shaking hands in a room with flags&#10;&#10;AI-generated content may be incorrect.">
            <a:extLst>
              <a:ext uri="{FF2B5EF4-FFF2-40B4-BE49-F238E27FC236}">
                <a16:creationId xmlns:a16="http://schemas.microsoft.com/office/drawing/2014/main" id="{333148A0-851D-7858-F3E0-2075470A0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084" y="2082906"/>
            <a:ext cx="4750994" cy="370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39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5A165-983C-82CF-26E6-F32422FC4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C93448C-4813-7252-CD03-EF4458276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iece of paper&#10;&#10;AI-generated content may be incorrect.">
            <a:extLst>
              <a:ext uri="{FF2B5EF4-FFF2-40B4-BE49-F238E27FC236}">
                <a16:creationId xmlns:a16="http://schemas.microsoft.com/office/drawing/2014/main" id="{3284B81B-4CF4-A6F1-3D44-E4AF4FE9E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98464"/>
          </a:xfrm>
          <a:prstGeom prst="rect">
            <a:avLst/>
          </a:prstGeom>
        </p:spPr>
      </p:pic>
      <p:pic>
        <p:nvPicPr>
          <p:cNvPr id="6" name="Picture 5" descr="A screenshot of a news report&#10;&#10;AI-generated content may be incorrect.">
            <a:extLst>
              <a:ext uri="{FF2B5EF4-FFF2-40B4-BE49-F238E27FC236}">
                <a16:creationId xmlns:a16="http://schemas.microsoft.com/office/drawing/2014/main" id="{992D8A45-105A-D004-ADF1-E47192B911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701" y="2082907"/>
            <a:ext cx="3127117" cy="3751363"/>
          </a:xfrm>
          <a:prstGeom prst="rect">
            <a:avLst/>
          </a:prstGeom>
        </p:spPr>
      </p:pic>
      <p:pic>
        <p:nvPicPr>
          <p:cNvPr id="8" name="Picture 7" descr="A screenshot of a screen shot of a house and trees&#10;&#10;AI-generated content may be incorrect.">
            <a:extLst>
              <a:ext uri="{FF2B5EF4-FFF2-40B4-BE49-F238E27FC236}">
                <a16:creationId xmlns:a16="http://schemas.microsoft.com/office/drawing/2014/main" id="{9CA2506F-B6E2-9F38-F34F-1C7CF354E9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365" y="2082907"/>
            <a:ext cx="1859989" cy="163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06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2025-11-12T22:26:44Z</dcterms:created>
  <dcterms:modified xsi:type="dcterms:W3CDTF">2025-11-12T23:04:46Z</dcterms:modified>
</cp:coreProperties>
</file>