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62" r:id="rId15"/>
    <p:sldId id="26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3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4672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00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5834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43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07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9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0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4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7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95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5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0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83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F20F6-C094-46FB-BC1C-595344FCFDC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4A299E4-B635-422E-BE70-5488C2B48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3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yellow text&#10;&#10;AI-generated content may be incorrect.">
            <a:extLst>
              <a:ext uri="{FF2B5EF4-FFF2-40B4-BE49-F238E27FC236}">
                <a16:creationId xmlns:a16="http://schemas.microsoft.com/office/drawing/2014/main" id="{F66FAC3E-B532-06D0-9540-C25BE8802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73417"/>
          </a:xfrm>
          <a:prstGeom prst="rect">
            <a:avLst/>
          </a:prstGeom>
        </p:spPr>
      </p:pic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39167BF-2B45-7AFB-5F63-17FCB1B49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505787DE-DDCE-C93C-6774-A02ECE6C8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33" y="2081787"/>
            <a:ext cx="3606985" cy="38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2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584AF-5407-191D-9031-6C2AB1FE3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4884715-0305-404C-888F-A4DBE7312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text with different colored lines&#10;&#10;AI-generated content may be incorrect.">
            <a:extLst>
              <a:ext uri="{FF2B5EF4-FFF2-40B4-BE49-F238E27FC236}">
                <a16:creationId xmlns:a16="http://schemas.microsoft.com/office/drawing/2014/main" id="{6178BC94-FB2D-F5FB-6D6A-57A75BAE8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25896"/>
          </a:xfrm>
          <a:prstGeom prst="rect">
            <a:avLst/>
          </a:prstGeom>
        </p:spPr>
      </p:pic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2E48C6F-58D7-36E6-D71A-E475AC165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3397425" cy="3683189"/>
          </a:xfrm>
          <a:prstGeom prst="rect">
            <a:avLst/>
          </a:prstGeom>
        </p:spPr>
      </p:pic>
      <p:pic>
        <p:nvPicPr>
          <p:cNvPr id="8" name="Picture 7" descr="Smoke coming out of a factory&#10;&#10;AI-generated content may be incorrect.">
            <a:extLst>
              <a:ext uri="{FF2B5EF4-FFF2-40B4-BE49-F238E27FC236}">
                <a16:creationId xmlns:a16="http://schemas.microsoft.com/office/drawing/2014/main" id="{3F3D227C-54D2-87EE-7076-AE5A58777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41" y="2139710"/>
            <a:ext cx="2045959" cy="161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9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821DA-07D9-2E0E-067B-C957993D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1DA012E-D789-8F22-0A5C-A631FB8B0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9EA45DF6-5DF6-881A-C02A-E9C252001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89320"/>
          </a:xfrm>
          <a:prstGeom prst="rect">
            <a:avLst/>
          </a:prstGeom>
        </p:spPr>
      </p:pic>
      <p:pic>
        <p:nvPicPr>
          <p:cNvPr id="6" name="Picture 5" descr="A screenshot of a video&#10;&#10;AI-generated content may be incorrect.">
            <a:extLst>
              <a:ext uri="{FF2B5EF4-FFF2-40B4-BE49-F238E27FC236}">
                <a16:creationId xmlns:a16="http://schemas.microsoft.com/office/drawing/2014/main" id="{E84594EF-DB5B-5E24-BFE8-1D1EA5537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51" y="2082908"/>
            <a:ext cx="2479203" cy="3304102"/>
          </a:xfrm>
          <a:prstGeom prst="rect">
            <a:avLst/>
          </a:prstGeom>
        </p:spPr>
      </p:pic>
      <p:pic>
        <p:nvPicPr>
          <p:cNvPr id="8" name="Picture 7" descr="A screenshot of a news paper&#10;&#10;AI-generated content may be incorrect.">
            <a:extLst>
              <a:ext uri="{FF2B5EF4-FFF2-40B4-BE49-F238E27FC236}">
                <a16:creationId xmlns:a16="http://schemas.microsoft.com/office/drawing/2014/main" id="{D26D84EA-49D6-5B7F-209B-0C8110C61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196" y="2082907"/>
            <a:ext cx="2341803" cy="269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0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0E0D0-9200-3EC7-4B74-488E4855A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1AEEC27-013E-3BD1-1176-7715FB6AF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D134EB56-A592-E72F-C4B6-FE4186A6D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07608"/>
          </a:xfrm>
          <a:prstGeom prst="rect">
            <a:avLst/>
          </a:prstGeom>
        </p:spPr>
      </p:pic>
      <p:pic>
        <p:nvPicPr>
          <p:cNvPr id="6" name="Picture 5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C87D321C-F104-9D9C-A0B4-6CFC06A0E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136984"/>
            <a:ext cx="2567727" cy="2810936"/>
          </a:xfrm>
          <a:prstGeom prst="rect">
            <a:avLst/>
          </a:prstGeom>
        </p:spPr>
      </p:pic>
      <p:pic>
        <p:nvPicPr>
          <p:cNvPr id="8" name="Picture 7" descr="A screenshot of a video&#10;&#10;AI-generated content may be incorrect.">
            <a:extLst>
              <a:ext uri="{FF2B5EF4-FFF2-40B4-BE49-F238E27FC236}">
                <a16:creationId xmlns:a16="http://schemas.microsoft.com/office/drawing/2014/main" id="{395E439D-EE27-A61A-A4C9-5CDE71AE1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084" y="2082907"/>
            <a:ext cx="2323915" cy="222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3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FB193-395C-EEB8-FF4D-60F137605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303F987-465A-61D1-C050-66A72E389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and blue and green text&#10;&#10;AI-generated content may be incorrect.">
            <a:extLst>
              <a:ext uri="{FF2B5EF4-FFF2-40B4-BE49-F238E27FC236}">
                <a16:creationId xmlns:a16="http://schemas.microsoft.com/office/drawing/2014/main" id="{BA11EECD-4F16-6CF5-7DF1-23F147083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117336"/>
          </a:xfrm>
          <a:prstGeom prst="rect">
            <a:avLst/>
          </a:prstGeom>
        </p:spPr>
      </p:pic>
      <p:pic>
        <p:nvPicPr>
          <p:cNvPr id="6" name="Picture 5" descr="A person standing in front of a machine&#10;&#10;AI-generated content may be incorrect.">
            <a:extLst>
              <a:ext uri="{FF2B5EF4-FFF2-40B4-BE49-F238E27FC236}">
                <a16:creationId xmlns:a16="http://schemas.microsoft.com/office/drawing/2014/main" id="{D5CCC4A1-E15E-78B1-7097-5268D022A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8" y="2082907"/>
            <a:ext cx="3225966" cy="4140413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7FE415D-B9E3-22AB-9FDD-A4E656C09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826" y="2082907"/>
            <a:ext cx="2020174" cy="333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8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80C9C-CE6C-E11A-CA7D-F49332F1E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2D1D5C1-D215-92EC-B906-9D4F92576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4110D9D3-73F8-73F5-F165-BCDFEB63F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044184"/>
          </a:xfrm>
          <a:prstGeom prst="rect">
            <a:avLst/>
          </a:prstGeom>
        </p:spPr>
      </p:pic>
      <p:pic>
        <p:nvPicPr>
          <p:cNvPr id="6" name="Picture 5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BE8017FA-F1CD-F211-A261-6919128F3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162098"/>
            <a:ext cx="3333921" cy="2991004"/>
          </a:xfrm>
          <a:prstGeom prst="rect">
            <a:avLst/>
          </a:prstGeom>
        </p:spPr>
      </p:pic>
      <p:pic>
        <p:nvPicPr>
          <p:cNvPr id="8" name="Picture 7" descr="A poster of a stove&#10;&#10;AI-generated content may be incorrect.">
            <a:extLst>
              <a:ext uri="{FF2B5EF4-FFF2-40B4-BE49-F238E27FC236}">
                <a16:creationId xmlns:a16="http://schemas.microsoft.com/office/drawing/2014/main" id="{A064EAC2-1DD4-2A28-3339-A496F75C1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389" y="2123833"/>
            <a:ext cx="1660611" cy="26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68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CA74D-16FF-76E3-91D1-C607C2EB2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9A072A9-EC68-320A-7F1A-6D50C2824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DED86A75-9356-D085-BDED-48EA6F53A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172200"/>
          </a:xfrm>
          <a:prstGeom prst="rect">
            <a:avLst/>
          </a:prstGeom>
        </p:spPr>
      </p:pic>
      <p:pic>
        <p:nvPicPr>
          <p:cNvPr id="6" name="Picture 5" descr="Two women eating popcorn and smiling&#10;&#10;AI-generated content may be incorrect.">
            <a:extLst>
              <a:ext uri="{FF2B5EF4-FFF2-40B4-BE49-F238E27FC236}">
                <a16:creationId xmlns:a16="http://schemas.microsoft.com/office/drawing/2014/main" id="{C267932E-F7B7-47F4-0FF3-8B7F447D2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719" y="2082907"/>
            <a:ext cx="2689196" cy="3433973"/>
          </a:xfrm>
          <a:prstGeom prst="rect">
            <a:avLst/>
          </a:prstGeom>
        </p:spPr>
      </p:pic>
      <p:pic>
        <p:nvPicPr>
          <p:cNvPr id="8" name="Picture 7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F55E6296-4886-6652-68B1-7B4FF01B7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04" y="2107991"/>
            <a:ext cx="2386895" cy="29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93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4FC69-854B-CD21-5816-5E13E3A5C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460D1F5-244C-A103-7F5A-EED9C2AE8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B471BD6D-A33B-8A46-8740-E91EAAEC3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16168"/>
          </a:xfrm>
          <a:prstGeom prst="rect">
            <a:avLst/>
          </a:prstGeom>
        </p:spPr>
      </p:pic>
      <p:pic>
        <p:nvPicPr>
          <p:cNvPr id="6" name="Picture 5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04DE95BA-00E5-6C02-140C-4297A97D7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721" y="2082907"/>
            <a:ext cx="5077578" cy="253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6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FCD73-CAC8-4A92-5AD7-8BBD20CD6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18D4052-C37B-36FD-A92A-3D079B5E5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722A4852-2BDC-DC1D-420C-DACD7404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879592"/>
          </a:xfrm>
          <a:prstGeom prst="rect">
            <a:avLst/>
          </a:prstGeom>
        </p:spPr>
      </p:pic>
      <p:pic>
        <p:nvPicPr>
          <p:cNvPr id="6" name="Picture 5" descr="A poster for a clinical study&#10;&#10;AI-generated content may be incorrect.">
            <a:extLst>
              <a:ext uri="{FF2B5EF4-FFF2-40B4-BE49-F238E27FC236}">
                <a16:creationId xmlns:a16="http://schemas.microsoft.com/office/drawing/2014/main" id="{DAF29CED-2EC1-A42A-5DED-A53A6182A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39" y="2003394"/>
            <a:ext cx="2760137" cy="2538789"/>
          </a:xfrm>
          <a:prstGeom prst="rect">
            <a:avLst/>
          </a:prstGeom>
        </p:spPr>
      </p:pic>
      <p:pic>
        <p:nvPicPr>
          <p:cNvPr id="8" name="Picture 7" descr="A person and person in suits&#10;&#10;AI-generated content may be incorrect.">
            <a:extLst>
              <a:ext uri="{FF2B5EF4-FFF2-40B4-BE49-F238E27FC236}">
                <a16:creationId xmlns:a16="http://schemas.microsoft.com/office/drawing/2014/main" id="{BBA9C13D-41F5-7B04-A010-71F3241AC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982" y="2082907"/>
            <a:ext cx="2322017" cy="200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80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1F82E-D728-FF70-8020-C4522C862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309612D-8EBE-3C48-837B-152D481B7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7627E05C-E3F1-97D5-C5D9-9E7FEDBD0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6025896"/>
          </a:xfrm>
          <a:prstGeom prst="rect">
            <a:avLst/>
          </a:prstGeom>
        </p:spPr>
      </p:pic>
      <p:pic>
        <p:nvPicPr>
          <p:cNvPr id="6" name="Picture 5" descr="A person in a white shirt&#10;&#10;AI-generated content may be incorrect.">
            <a:extLst>
              <a:ext uri="{FF2B5EF4-FFF2-40B4-BE49-F238E27FC236}">
                <a16:creationId xmlns:a16="http://schemas.microsoft.com/office/drawing/2014/main" id="{13666B6C-3835-EDCF-CC86-4D10A641B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7"/>
            <a:ext cx="2100022" cy="1584632"/>
          </a:xfrm>
          <a:prstGeom prst="rect">
            <a:avLst/>
          </a:prstGeom>
        </p:spPr>
      </p:pic>
      <p:pic>
        <p:nvPicPr>
          <p:cNvPr id="8" name="Picture 7" descr="A screenshot of a video&#10;&#10;AI-generated content may be incorrect.">
            <a:extLst>
              <a:ext uri="{FF2B5EF4-FFF2-40B4-BE49-F238E27FC236}">
                <a16:creationId xmlns:a16="http://schemas.microsoft.com/office/drawing/2014/main" id="{99D610DD-BE10-E77C-4A35-94462D316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324" y="2112722"/>
            <a:ext cx="2799675" cy="17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56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D699C-D1DA-5815-1089-4C8F416B2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B689D1A-1413-AD5B-F605-D9D4A7A8A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D9B3F3C7-A0CF-906D-FC08-EA60C1524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5998464"/>
          </a:xfrm>
          <a:prstGeom prst="rect">
            <a:avLst/>
          </a:prstGeom>
        </p:spPr>
      </p:pic>
      <p:pic>
        <p:nvPicPr>
          <p:cNvPr id="6" name="Picture 5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362A79E6-4D31-3A1C-877B-F58F6AD6C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932" y="2082908"/>
            <a:ext cx="2755500" cy="2866780"/>
          </a:xfrm>
          <a:prstGeom prst="rect">
            <a:avLst/>
          </a:prstGeom>
        </p:spPr>
      </p:pic>
      <p:pic>
        <p:nvPicPr>
          <p:cNvPr id="8" name="Picture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1AC39252-B137-1197-77E5-CF1886226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406" y="2101958"/>
            <a:ext cx="2241707" cy="227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105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AC58F-59B3-31CC-BCD9-76C6F2E02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439D7DE-9361-B31E-C2D2-F5AB8419C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 up of a document&#10;&#10;AI-generated content may be incorrect.">
            <a:extLst>
              <a:ext uri="{FF2B5EF4-FFF2-40B4-BE49-F238E27FC236}">
                <a16:creationId xmlns:a16="http://schemas.microsoft.com/office/drawing/2014/main" id="{40AC656D-B03B-3421-11BB-DBF52B35B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25896"/>
          </a:xfrm>
          <a:prstGeom prst="rect">
            <a:avLst/>
          </a:prstGeom>
        </p:spPr>
      </p:pic>
      <p:pic>
        <p:nvPicPr>
          <p:cNvPr id="6" name="Picture 5" descr="A person and person with long hair&#10;&#10;AI-generated content may be incorrect.">
            <a:extLst>
              <a:ext uri="{FF2B5EF4-FFF2-40B4-BE49-F238E27FC236}">
                <a16:creationId xmlns:a16="http://schemas.microsoft.com/office/drawing/2014/main" id="{CC00CF0D-5C3F-3BF3-628B-96850227B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2082907"/>
            <a:ext cx="2453156" cy="1574693"/>
          </a:xfrm>
          <a:prstGeom prst="rect">
            <a:avLst/>
          </a:prstGeom>
        </p:spPr>
      </p:pic>
      <p:pic>
        <p:nvPicPr>
          <p:cNvPr id="8" name="Picture 7" descr="A person holding a microphone&#10;&#10;AI-generated content may be incorrect.">
            <a:extLst>
              <a:ext uri="{FF2B5EF4-FFF2-40B4-BE49-F238E27FC236}">
                <a16:creationId xmlns:a16="http://schemas.microsoft.com/office/drawing/2014/main" id="{97068042-F288-DF04-A7DE-CF3FB342D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844" y="2082907"/>
            <a:ext cx="2453156" cy="14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9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3B847-A2AA-F0EA-00A4-A577C395C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29DB527-2516-A04F-5F5D-252E861B2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paper with text on it&#10;&#10;AI-generated content may be incorrect.">
            <a:extLst>
              <a:ext uri="{FF2B5EF4-FFF2-40B4-BE49-F238E27FC236}">
                <a16:creationId xmlns:a16="http://schemas.microsoft.com/office/drawing/2014/main" id="{58019451-FE04-5D74-023B-EC03C4EC5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53328"/>
          </a:xfrm>
          <a:prstGeom prst="rect">
            <a:avLst/>
          </a:prstGeom>
        </p:spPr>
      </p:pic>
      <p:pic>
        <p:nvPicPr>
          <p:cNvPr id="6" name="Picture 5" descr="A screenshot of a person and person&#10;&#10;AI-generated content may be incorrect.">
            <a:extLst>
              <a:ext uri="{FF2B5EF4-FFF2-40B4-BE49-F238E27FC236}">
                <a16:creationId xmlns:a16="http://schemas.microsoft.com/office/drawing/2014/main" id="{179F1E0D-37DE-B50C-FE63-6709BF5E0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896" y="2082908"/>
            <a:ext cx="2363120" cy="2976110"/>
          </a:xfrm>
          <a:prstGeom prst="rect">
            <a:avLst/>
          </a:prstGeom>
        </p:spPr>
      </p:pic>
      <p:pic>
        <p:nvPicPr>
          <p:cNvPr id="10" name="Picture 9" descr="A person in a white coat smiling at a person in a lab coat&#10;&#10;AI-generated content may be incorrect.">
            <a:extLst>
              <a:ext uri="{FF2B5EF4-FFF2-40B4-BE49-F238E27FC236}">
                <a16:creationId xmlns:a16="http://schemas.microsoft.com/office/drawing/2014/main" id="{B363C219-5AA7-A911-9657-869027366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828" y="2082907"/>
            <a:ext cx="2482171" cy="208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0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63BDB-87FC-0C44-F45B-FBE3E008B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29C7C6B-82F8-29E3-E775-F70AD04CD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B84B8A87-4FB0-ADAB-02EA-2F8B5B84D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14949" cy="6025896"/>
          </a:xfrm>
          <a:prstGeom prst="rect">
            <a:avLst/>
          </a:prstGeom>
        </p:spPr>
      </p:pic>
      <p:pic>
        <p:nvPicPr>
          <p:cNvPr id="6" name="Picture 5" descr="A screenshot of a screen shot of a group of people running&#10;&#10;AI-generated content may be incorrect.">
            <a:extLst>
              <a:ext uri="{FF2B5EF4-FFF2-40B4-BE49-F238E27FC236}">
                <a16:creationId xmlns:a16="http://schemas.microsoft.com/office/drawing/2014/main" id="{6CDB5EC0-B9CA-FCE0-2ACB-FC8D8EE5D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49" y="2082907"/>
            <a:ext cx="2821546" cy="2916476"/>
          </a:xfrm>
          <a:prstGeom prst="rect">
            <a:avLst/>
          </a:prstGeom>
        </p:spPr>
      </p:pic>
      <p:pic>
        <p:nvPicPr>
          <p:cNvPr id="8" name="Picture 7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D3276369-154F-2ED1-E178-324DEC7105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4" y="2082907"/>
            <a:ext cx="2247248" cy="193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7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7BB3F-4AB6-E1B4-4C9E-1B45FBFA1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25D2A28-9299-8CF7-9AF1-FFB6DDCF4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49" y="0"/>
            <a:ext cx="4877051" cy="2082907"/>
          </a:xfrm>
          <a:prstGeom prst="rect">
            <a:avLst/>
          </a:prstGeom>
        </p:spPr>
      </p:pic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2E5B8023-7985-2DC4-E7A0-96AE90B37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4949" cy="5961888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C44C46B-F03C-99D8-4F1D-B8187AF24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96" y="2082907"/>
            <a:ext cx="2802611" cy="2469215"/>
          </a:xfrm>
          <a:prstGeom prst="rect">
            <a:avLst/>
          </a:prstGeom>
        </p:spPr>
      </p:pic>
      <p:pic>
        <p:nvPicPr>
          <p:cNvPr id="8" name="Picture 7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215471F9-1D28-72A6-8C87-4F8A5B421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07" y="2082907"/>
            <a:ext cx="2173444" cy="26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5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Linda Karr</dc:creator>
  <cp:lastModifiedBy>Linda Karr</cp:lastModifiedBy>
  <cp:revision>3</cp:revision>
  <dcterms:created xsi:type="dcterms:W3CDTF">2025-11-14T22:14:44Z</dcterms:created>
  <dcterms:modified xsi:type="dcterms:W3CDTF">2025-11-14T23:08:08Z</dcterms:modified>
</cp:coreProperties>
</file>