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4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931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1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5803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3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6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3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4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2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8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2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8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9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7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1340-BDC3-44FC-B945-6533AED76B0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47B0429-4194-4B38-B383-B565719F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823F92E-6032-1BC0-06AA-F03DC5CD4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and colored lines&#10;&#10;AI-generated content may be incorrect.">
            <a:extLst>
              <a:ext uri="{FF2B5EF4-FFF2-40B4-BE49-F238E27FC236}">
                <a16:creationId xmlns:a16="http://schemas.microsoft.com/office/drawing/2014/main" id="{DA198799-C9E6-D7EF-5B3E-02765C1C8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61888"/>
          </a:xfrm>
          <a:prstGeom prst="rect">
            <a:avLst/>
          </a:prstGeom>
        </p:spPr>
      </p:pic>
      <p:pic>
        <p:nvPicPr>
          <p:cNvPr id="7" name="Picture 6" descr="A group of men standing in front of a fire&#10;&#10;AI-generated content may be incorrect.">
            <a:extLst>
              <a:ext uri="{FF2B5EF4-FFF2-40B4-BE49-F238E27FC236}">
                <a16:creationId xmlns:a16="http://schemas.microsoft.com/office/drawing/2014/main" id="{A13A07CC-1461-593E-D36A-EB19376CE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22" y="2082907"/>
            <a:ext cx="4567145" cy="37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970A3-0A39-0F49-1DEA-8D1006A13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18256FB-DB74-6CBF-EB21-64F303A9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F9B2E512-64C7-B91B-3291-148FD6DA7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34456"/>
          </a:xfrm>
          <a:prstGeom prst="rect">
            <a:avLst/>
          </a:prstGeom>
        </p:spPr>
      </p:pic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40E1DF93-692A-B455-09D1-879C55224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80" y="2082907"/>
            <a:ext cx="3763381" cy="37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2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5F934-249D-6103-C192-CAC1F7EE0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E6AD025-2ED6-DE1A-E265-10EDD2405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0527188C-8DC0-5EC1-504C-B070774C5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6168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B770A2A-8F08-566B-E4B8-252C6982E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48" y="2082907"/>
            <a:ext cx="5125952" cy="36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68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9FA11-BC82-245F-3387-70FDF82AA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687EE42-4821-4B66-3E2B-5FA172EEA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29847586-28D1-2802-D3FE-A2FEAB521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07024"/>
          </a:xfrm>
          <a:prstGeom prst="rect">
            <a:avLst/>
          </a:prstGeom>
        </p:spPr>
      </p:pic>
      <p:pic>
        <p:nvPicPr>
          <p:cNvPr id="6" name="Picture 5" descr="A smoke coming out of a chimney&#10;&#10;AI-generated content may be incorrect.">
            <a:extLst>
              <a:ext uri="{FF2B5EF4-FFF2-40B4-BE49-F238E27FC236}">
                <a16:creationId xmlns:a16="http://schemas.microsoft.com/office/drawing/2014/main" id="{678B679C-DA72-23E0-CB71-DE34B780C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05" y="2082907"/>
            <a:ext cx="4879256" cy="37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00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646CC-674E-A1D4-2634-14156F7C0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865AA71-B6B6-714A-8859-C4076ED8B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ADE4EE7C-ADA2-1D8C-DC40-356589D56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80176"/>
          </a:xfrm>
          <a:prstGeom prst="rect">
            <a:avLst/>
          </a:prstGeom>
        </p:spPr>
      </p:pic>
      <p:pic>
        <p:nvPicPr>
          <p:cNvPr id="6" name="Picture 5" descr="A screenshot of a screenshot of a fireplace&#10;&#10;AI-generated content may be incorrect.">
            <a:extLst>
              <a:ext uri="{FF2B5EF4-FFF2-40B4-BE49-F238E27FC236}">
                <a16:creationId xmlns:a16="http://schemas.microsoft.com/office/drawing/2014/main" id="{FBFD2A55-A9C5-1A6B-BEF7-4DA6CD43B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10" y="2082907"/>
            <a:ext cx="3995741" cy="37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0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1</cp:revision>
  <dcterms:created xsi:type="dcterms:W3CDTF">2025-12-22T21:13:54Z</dcterms:created>
  <dcterms:modified xsi:type="dcterms:W3CDTF">2025-12-22T21:18:36Z</dcterms:modified>
</cp:coreProperties>
</file>