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4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235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591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99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17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6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5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4962-AFA3-435F-B398-7805772E49CD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E22C8F-5A1B-418F-9CA9-48B24F9A6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643C3E2-FDC5-1418-BA5E-42A46A85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7" name="Picture 6" descr="A close-up of a document&#10;&#10;AI-generated content may be incorrect.">
            <a:extLst>
              <a:ext uri="{FF2B5EF4-FFF2-40B4-BE49-F238E27FC236}">
                <a16:creationId xmlns:a16="http://schemas.microsoft.com/office/drawing/2014/main" id="{E35BDFE8-E5F2-3D3C-CD42-94899B535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1576" cy="5934456"/>
          </a:xfrm>
          <a:prstGeom prst="rect">
            <a:avLst/>
          </a:prstGeom>
        </p:spPr>
      </p:pic>
      <p:pic>
        <p:nvPicPr>
          <p:cNvPr id="9" name="Picture 8" descr="A map with many colored dots&#10;&#10;AI-generated content may be incorrect.">
            <a:extLst>
              <a:ext uri="{FF2B5EF4-FFF2-40B4-BE49-F238E27FC236}">
                <a16:creationId xmlns:a16="http://schemas.microsoft.com/office/drawing/2014/main" id="{6FB7E6E1-F8B8-4535-23DE-CFFEED7FC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22" y="2082907"/>
            <a:ext cx="2918478" cy="2082907"/>
          </a:xfrm>
          <a:prstGeom prst="rect">
            <a:avLst/>
          </a:prstGeom>
        </p:spPr>
      </p:pic>
      <p:pic>
        <p:nvPicPr>
          <p:cNvPr id="11" name="Picture 10" descr="A screenshot of a map&#10;&#10;AI-generated content may be incorrect.">
            <a:extLst>
              <a:ext uri="{FF2B5EF4-FFF2-40B4-BE49-F238E27FC236}">
                <a16:creationId xmlns:a16="http://schemas.microsoft.com/office/drawing/2014/main" id="{8A361388-E541-BB31-F751-02217A49C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29428"/>
            <a:ext cx="1877349" cy="1989865"/>
          </a:xfrm>
          <a:prstGeom prst="rect">
            <a:avLst/>
          </a:prstGeom>
        </p:spPr>
      </p:pic>
      <p:pic>
        <p:nvPicPr>
          <p:cNvPr id="13" name="Picture 12" descr="A screenshot of a graph&#10;&#10;AI-generated content may be incorrect.">
            <a:extLst>
              <a:ext uri="{FF2B5EF4-FFF2-40B4-BE49-F238E27FC236}">
                <a16:creationId xmlns:a16="http://schemas.microsoft.com/office/drawing/2014/main" id="{685329D4-6399-0593-C01A-267A323B40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76" y="4212335"/>
            <a:ext cx="2560792" cy="170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F049C-CEDA-020C-06DD-B7690BEB2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7425C23-17E1-61B5-8833-EAA6AA905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white and yellow calendar with black text&#10;&#10;AI-generated content may be incorrect.">
            <a:extLst>
              <a:ext uri="{FF2B5EF4-FFF2-40B4-BE49-F238E27FC236}">
                <a16:creationId xmlns:a16="http://schemas.microsoft.com/office/drawing/2014/main" id="{D2B068B6-D40A-836C-3582-6E4B1E3BA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69864"/>
          </a:xfrm>
          <a:prstGeom prst="rect">
            <a:avLst/>
          </a:prstGeom>
        </p:spPr>
      </p:pic>
      <p:pic>
        <p:nvPicPr>
          <p:cNvPr id="5" name="Picture 4" descr="A map with many colored dots&#10;&#10;AI-generated content may be incorrect.">
            <a:extLst>
              <a:ext uri="{FF2B5EF4-FFF2-40B4-BE49-F238E27FC236}">
                <a16:creationId xmlns:a16="http://schemas.microsoft.com/office/drawing/2014/main" id="{FA9E55C3-946D-43FA-6B8F-7F7C8FC11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22" y="2082907"/>
            <a:ext cx="2918478" cy="2082907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B07D9CF4-AFC8-EDF8-4770-697576901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129428"/>
            <a:ext cx="1877349" cy="1989865"/>
          </a:xfrm>
          <a:prstGeom prst="rect">
            <a:avLst/>
          </a:prstGeom>
        </p:spPr>
      </p:pic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4D8001BD-6C9C-D56C-8A15-45F55FFD59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4212335"/>
            <a:ext cx="2308848" cy="155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96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C7D9C-0DE3-3F73-1631-B6192318F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alendar&#10;&#10;AI-generated content may be incorrect.">
            <a:extLst>
              <a:ext uri="{FF2B5EF4-FFF2-40B4-BE49-F238E27FC236}">
                <a16:creationId xmlns:a16="http://schemas.microsoft.com/office/drawing/2014/main" id="{3FF6B569-8F61-E53E-D43B-46D72BC6A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20607" cy="6006662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9D52CE4-2A51-DDF3-47AF-84AD3211E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map with many colored dots&#10;&#10;AI-generated content may be incorrect.">
            <a:extLst>
              <a:ext uri="{FF2B5EF4-FFF2-40B4-BE49-F238E27FC236}">
                <a16:creationId xmlns:a16="http://schemas.microsoft.com/office/drawing/2014/main" id="{FE78C7E9-B3BB-D94F-444A-3788C11DF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624" y="2082907"/>
            <a:ext cx="2918478" cy="2082907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8E753778-2B64-00D9-8440-383D77087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73" y="2757797"/>
            <a:ext cx="2743451" cy="2907875"/>
          </a:xfrm>
          <a:prstGeom prst="rect">
            <a:avLst/>
          </a:prstGeom>
        </p:spPr>
      </p:pic>
      <p:pic>
        <p:nvPicPr>
          <p:cNvPr id="8" name="Picture 7" descr="A screenshot of a graph&#10;&#10;AI-generated content may be incorrect.">
            <a:extLst>
              <a:ext uri="{FF2B5EF4-FFF2-40B4-BE49-F238E27FC236}">
                <a16:creationId xmlns:a16="http://schemas.microsoft.com/office/drawing/2014/main" id="{5660AC55-18AC-9565-33C1-B60DE3ADE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762" y="4165814"/>
            <a:ext cx="2317424" cy="15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65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2025-12-01T22:29:36Z</dcterms:created>
  <dcterms:modified xsi:type="dcterms:W3CDTF">2025-12-01T22:39:27Z</dcterms:modified>
</cp:coreProperties>
</file>