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68" y="4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0CFCB-88BB-4C82-AD1B-322BACC7CD78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B945-2A3E-45B9-9925-604F75FE1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445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0CFCB-88BB-4C82-AD1B-322BACC7CD78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B945-2A3E-45B9-9925-604F75FE1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562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0CFCB-88BB-4C82-AD1B-322BACC7CD78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B945-2A3E-45B9-9925-604F75FE12C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936420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0CFCB-88BB-4C82-AD1B-322BACC7CD78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B945-2A3E-45B9-9925-604F75FE1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7610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0CFCB-88BB-4C82-AD1B-322BACC7CD78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B945-2A3E-45B9-9925-604F75FE12C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763729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0CFCB-88BB-4C82-AD1B-322BACC7CD78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B945-2A3E-45B9-9925-604F75FE1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4137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0CFCB-88BB-4C82-AD1B-322BACC7CD78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B945-2A3E-45B9-9925-604F75FE1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877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0CFCB-88BB-4C82-AD1B-322BACC7CD78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B945-2A3E-45B9-9925-604F75FE1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259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0CFCB-88BB-4C82-AD1B-322BACC7CD78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B945-2A3E-45B9-9925-604F75FE1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575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0CFCB-88BB-4C82-AD1B-322BACC7CD78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B945-2A3E-45B9-9925-604F75FE1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394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0CFCB-88BB-4C82-AD1B-322BACC7CD78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B945-2A3E-45B9-9925-604F75FE1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070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0CFCB-88BB-4C82-AD1B-322BACC7CD78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B945-2A3E-45B9-9925-604F75FE1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584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0CFCB-88BB-4C82-AD1B-322BACC7CD78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B945-2A3E-45B9-9925-604F75FE1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860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0CFCB-88BB-4C82-AD1B-322BACC7CD78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B945-2A3E-45B9-9925-604F75FE1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869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0CFCB-88BB-4C82-AD1B-322BACC7CD78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B945-2A3E-45B9-9925-604F75FE1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900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0CFCB-88BB-4C82-AD1B-322BACC7CD78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B945-2A3E-45B9-9925-604F75FE1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017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B0CFCB-88BB-4C82-AD1B-322BACC7CD78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0CCAB945-2A3E-45B9-9925-604F75FE1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28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4AEB2647-801F-0BFA-D9F4-D14387D373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5" name="Picture 4" descr="A close-up of a document&#10;&#10;AI-generated content may be incorrect.">
            <a:extLst>
              <a:ext uri="{FF2B5EF4-FFF2-40B4-BE49-F238E27FC236}">
                <a16:creationId xmlns:a16="http://schemas.microsoft.com/office/drawing/2014/main" id="{5C51FB8D-A9AC-458B-712F-C8D68B310F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7314949" cy="5998779"/>
          </a:xfrm>
          <a:prstGeom prst="rect">
            <a:avLst/>
          </a:prstGeom>
        </p:spPr>
      </p:pic>
      <p:pic>
        <p:nvPicPr>
          <p:cNvPr id="11" name="Picture 10" descr="A map with green circles and dots&#10;&#10;AI-generated content may be incorrect.">
            <a:extLst>
              <a:ext uri="{FF2B5EF4-FFF2-40B4-BE49-F238E27FC236}">
                <a16:creationId xmlns:a16="http://schemas.microsoft.com/office/drawing/2014/main" id="{A1108C98-917D-FE00-54E8-CAD19060DC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7044" y="2082907"/>
            <a:ext cx="4647438" cy="3751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94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C977B0-3DCE-F17C-16FD-D92C8BAAC5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86D8B078-4ABB-DD65-9589-AF81210733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4" name="Picture 3" descr="A calendar with numbers and a few different colored squares&#10;&#10;AI-generated content may be incorrect.">
            <a:extLst>
              <a:ext uri="{FF2B5EF4-FFF2-40B4-BE49-F238E27FC236}">
                <a16:creationId xmlns:a16="http://schemas.microsoft.com/office/drawing/2014/main" id="{E57D2BF6-42FE-D1B3-2308-02F8269862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7314949" cy="5833241"/>
          </a:xfrm>
          <a:prstGeom prst="rect">
            <a:avLst/>
          </a:prstGeom>
        </p:spPr>
      </p:pic>
      <p:pic>
        <p:nvPicPr>
          <p:cNvPr id="6" name="Picture 5" descr="A map with green circles and dots&#10;&#10;AI-generated content may be incorrect.">
            <a:extLst>
              <a:ext uri="{FF2B5EF4-FFF2-40B4-BE49-F238E27FC236}">
                <a16:creationId xmlns:a16="http://schemas.microsoft.com/office/drawing/2014/main" id="{F32DE6CF-FDEF-0CF5-D9FC-03073920F50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7044" y="2082907"/>
            <a:ext cx="4647438" cy="3751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28700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784F32-EC81-B902-73DD-9DAE0E24B0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D5200DB3-DB0E-85E3-B0E6-DC43EB34FA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4" name="Picture 3" descr="A screenshot of a computer&#10;&#10;AI-generated content may be incorrect.">
            <a:extLst>
              <a:ext uri="{FF2B5EF4-FFF2-40B4-BE49-F238E27FC236}">
                <a16:creationId xmlns:a16="http://schemas.microsoft.com/office/drawing/2014/main" id="{4B0053B2-4448-0B2B-91E1-59C105C444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14949" cy="5825359"/>
          </a:xfrm>
          <a:prstGeom prst="rect">
            <a:avLst/>
          </a:prstGeom>
        </p:spPr>
      </p:pic>
      <p:pic>
        <p:nvPicPr>
          <p:cNvPr id="6" name="Picture 5" descr="A map with green circles and dots&#10;&#10;AI-generated content may be incorrect.">
            <a:extLst>
              <a:ext uri="{FF2B5EF4-FFF2-40B4-BE49-F238E27FC236}">
                <a16:creationId xmlns:a16="http://schemas.microsoft.com/office/drawing/2014/main" id="{915E572B-6C91-CC6E-E360-2E218094EE6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4287" y="2073996"/>
            <a:ext cx="4727713" cy="3816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053252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1</cp:revision>
  <dcterms:created xsi:type="dcterms:W3CDTF">2025-12-01T23:28:07Z</dcterms:created>
  <dcterms:modified xsi:type="dcterms:W3CDTF">2025-12-01T23:33:57Z</dcterms:modified>
</cp:coreProperties>
</file>