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3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042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55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2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3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8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6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5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6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6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274E-F170-482A-B513-DF6711586AB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73D6F0-4489-4420-8466-487588CD2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CD06D-61D9-EF38-5A31-17D055373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green and yellow text&#10;&#10;AI-generated content may be incorrect.">
            <a:extLst>
              <a:ext uri="{FF2B5EF4-FFF2-40B4-BE49-F238E27FC236}">
                <a16:creationId xmlns:a16="http://schemas.microsoft.com/office/drawing/2014/main" id="{E281A844-14B4-E67E-A562-381457BBB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08914"/>
          </a:xfrm>
          <a:prstGeom prst="rect">
            <a:avLst/>
          </a:prstGeom>
        </p:spPr>
      </p:pic>
      <p:pic>
        <p:nvPicPr>
          <p:cNvPr id="7" name="Picture 6" descr="A graph of growth and numbers&#10;&#10;AI-generated content may be incorrect.">
            <a:extLst>
              <a:ext uri="{FF2B5EF4-FFF2-40B4-BE49-F238E27FC236}">
                <a16:creationId xmlns:a16="http://schemas.microsoft.com/office/drawing/2014/main" id="{700E61C4-1CCC-CF88-DB72-1DC8B3A1B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831169" cy="34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9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A8464-28A8-DC90-4097-F05F130BC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A9904C-C408-44CC-202A-15C999BE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B39FBAAC-0DFB-690F-4D7D-4E6C2A132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89171"/>
          </a:xfrm>
          <a:prstGeom prst="rect">
            <a:avLst/>
          </a:prstGeom>
        </p:spPr>
      </p:pic>
      <p:pic>
        <p:nvPicPr>
          <p:cNvPr id="6" name="Picture 5" descr="A map of cities with red dots&#10;&#10;AI-generated content may be incorrect.">
            <a:extLst>
              <a:ext uri="{FF2B5EF4-FFF2-40B4-BE49-F238E27FC236}">
                <a16:creationId xmlns:a16="http://schemas.microsoft.com/office/drawing/2014/main" id="{2E6F6F2A-A55B-812C-76DE-E3CB2D7F0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29" y="2082907"/>
            <a:ext cx="4273770" cy="36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78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4E270-0D3D-7B4D-CBBC-2EB83E6BC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25F79-3F7B-FB5D-63B9-392B878F2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blue and yellow text&#10;&#10;AI-generated content may be incorrect.">
            <a:extLst>
              <a:ext uri="{FF2B5EF4-FFF2-40B4-BE49-F238E27FC236}">
                <a16:creationId xmlns:a16="http://schemas.microsoft.com/office/drawing/2014/main" id="{683A7E4F-AF21-F1B0-628C-7428D1D4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0943"/>
          </a:xfrm>
          <a:prstGeom prst="rect">
            <a:avLst/>
          </a:prstGeom>
        </p:spPr>
      </p:pic>
      <p:pic>
        <p:nvPicPr>
          <p:cNvPr id="6" name="Picture 5" descr="A graph of air pollution&#10;&#10;AI-generated content may be incorrect.">
            <a:extLst>
              <a:ext uri="{FF2B5EF4-FFF2-40B4-BE49-F238E27FC236}">
                <a16:creationId xmlns:a16="http://schemas.microsoft.com/office/drawing/2014/main" id="{E6DDB146-BB8A-AF2D-6C84-0FC630C0F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839155" cy="36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19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BB868-D7E3-DEAC-10E4-868F3FF34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F5FE5-36D2-2C03-3248-6D14A8201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E7780A70-3385-A4AC-EDF6-7E12447AC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4486"/>
          </a:xfrm>
          <a:prstGeom prst="rect">
            <a:avLst/>
          </a:prstGeom>
        </p:spPr>
      </p:pic>
      <p:pic>
        <p:nvPicPr>
          <p:cNvPr id="6" name="Picture 5" descr="A graph of a political party&#10;&#10;AI-generated content may be incorrect.">
            <a:extLst>
              <a:ext uri="{FF2B5EF4-FFF2-40B4-BE49-F238E27FC236}">
                <a16:creationId xmlns:a16="http://schemas.microsoft.com/office/drawing/2014/main" id="{CD0E6DDF-D8D9-CC0F-1DF0-E39014174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6"/>
            <a:ext cx="4082286" cy="377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1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0D7A2-6127-EC86-B24A-278133E71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F95B4-0FFD-8CD7-8AD9-73351B309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64F56401-196D-8D67-667B-A215F763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65371"/>
          </a:xfrm>
          <a:prstGeom prst="rect">
            <a:avLst/>
          </a:prstGeom>
        </p:spPr>
      </p:pic>
      <p:pic>
        <p:nvPicPr>
          <p:cNvPr id="8" name="Picture 7" descr="A person and a dog with text&#10;&#10;AI-generated content may be incorrect.">
            <a:extLst>
              <a:ext uri="{FF2B5EF4-FFF2-40B4-BE49-F238E27FC236}">
                <a16:creationId xmlns:a16="http://schemas.microsoft.com/office/drawing/2014/main" id="{537B9B0C-1E44-058D-4072-6B9FD7EB7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76" y="2082907"/>
            <a:ext cx="4313546" cy="37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80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CB35F-B1F3-FF5D-3D1D-0B1D73A88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10CE4-56AD-0FE0-77FA-4545F8742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colored lines&#10;&#10;AI-generated content may be incorrect.">
            <a:extLst>
              <a:ext uri="{FF2B5EF4-FFF2-40B4-BE49-F238E27FC236}">
                <a16:creationId xmlns:a16="http://schemas.microsoft.com/office/drawing/2014/main" id="{6860C1D6-A43D-852A-AC48-7FBBB0D86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63343"/>
          </a:xfrm>
          <a:prstGeom prst="rect">
            <a:avLst/>
          </a:prstGeom>
        </p:spPr>
      </p:pic>
      <p:pic>
        <p:nvPicPr>
          <p:cNvPr id="8" name="Picture 7" descr="A screen shot of a car&#10;&#10;AI-generated content may be incorrect.">
            <a:extLst>
              <a:ext uri="{FF2B5EF4-FFF2-40B4-BE49-F238E27FC236}">
                <a16:creationId xmlns:a16="http://schemas.microsoft.com/office/drawing/2014/main" id="{3664963A-806A-07E0-8CCA-6A1C129D4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168614" cy="37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49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A9014-5331-CFA1-5E37-2256689B6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D18F6-245F-62A4-6870-43890970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4E3654EC-2D03-D93D-8C70-09E7E3CE7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32714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F37676B3-8DF0-9813-9FFE-8500225EA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94" y="2082907"/>
            <a:ext cx="3391074" cy="37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0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87022-D383-33BC-FE9F-7A6CDB2CF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5A07D-73DA-2658-BCB1-01704278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green and yellow text&#10;&#10;AI-generated content may be incorrect.">
            <a:extLst>
              <a:ext uri="{FF2B5EF4-FFF2-40B4-BE49-F238E27FC236}">
                <a16:creationId xmlns:a16="http://schemas.microsoft.com/office/drawing/2014/main" id="{8D1C69F1-5C14-C962-8953-AFB13B46D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76257"/>
          </a:xfrm>
          <a:prstGeom prst="rect">
            <a:avLst/>
          </a:prstGeom>
        </p:spPr>
      </p:pic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9E7D5AD2-0192-B158-B4D1-AC2ABEFBF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58" y="2082907"/>
            <a:ext cx="2736388" cy="36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EB3BE-EB4A-C583-BEEE-DBD6E2758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38329-2A14-E07A-144C-0581CBE17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colored text&#10;&#10;AI-generated content may be incorrect.">
            <a:extLst>
              <a:ext uri="{FF2B5EF4-FFF2-40B4-BE49-F238E27FC236}">
                <a16:creationId xmlns:a16="http://schemas.microsoft.com/office/drawing/2014/main" id="{F3A3A444-CDF9-710E-3A58-C4343F400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823857"/>
          </a:xfrm>
          <a:prstGeom prst="rect">
            <a:avLst/>
          </a:prstGeom>
        </p:spPr>
      </p:pic>
      <p:pic>
        <p:nvPicPr>
          <p:cNvPr id="6" name="Picture 5" descr="A fireplace with a chimney&#10;&#10;AI-generated content may be incorrect.">
            <a:extLst>
              <a:ext uri="{FF2B5EF4-FFF2-40B4-BE49-F238E27FC236}">
                <a16:creationId xmlns:a16="http://schemas.microsoft.com/office/drawing/2014/main" id="{EF0C7892-5F98-1492-F277-EBB4FAE58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5" y="2082907"/>
            <a:ext cx="5023839" cy="374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6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5B7DB-A9B9-E4CA-E437-D66E37A0A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5A1DF9-26D6-AE8A-5CB9-3835710B2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words&#10;&#10;AI-generated content may be incorrect.">
            <a:extLst>
              <a:ext uri="{FF2B5EF4-FFF2-40B4-BE49-F238E27FC236}">
                <a16:creationId xmlns:a16="http://schemas.microsoft.com/office/drawing/2014/main" id="{C02FA6CF-965E-C958-7E05-3769B3269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50" cy="5932714"/>
          </a:xfrm>
          <a:prstGeom prst="rect">
            <a:avLst/>
          </a:prstGeom>
        </p:spPr>
      </p:pic>
      <p:pic>
        <p:nvPicPr>
          <p:cNvPr id="6" name="Picture 5" descr="A map of england and england&#10;&#10;AI-generated content may be incorrect.">
            <a:extLst>
              <a:ext uri="{FF2B5EF4-FFF2-40B4-BE49-F238E27FC236}">
                <a16:creationId xmlns:a16="http://schemas.microsoft.com/office/drawing/2014/main" id="{7BA801D2-A635-8981-CC7F-866D27941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98" y="2191336"/>
            <a:ext cx="4878372" cy="30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2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DF0BE-93A8-5BBB-DFCC-B95357F41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F1AFD9-2B96-005D-C7C0-620D630AE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paper&#10;&#10;AI-generated content may be incorrect.">
            <a:extLst>
              <a:ext uri="{FF2B5EF4-FFF2-40B4-BE49-F238E27FC236}">
                <a16:creationId xmlns:a16="http://schemas.microsoft.com/office/drawing/2014/main" id="{8094E662-8ADF-9439-076A-63DE3CB70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8" name="Picture 7" descr="A graph of a political party&#10;&#10;AI-generated content may be incorrect.">
            <a:extLst>
              <a:ext uri="{FF2B5EF4-FFF2-40B4-BE49-F238E27FC236}">
                <a16:creationId xmlns:a16="http://schemas.microsoft.com/office/drawing/2014/main" id="{4D6F2E1E-5F34-E286-1AF2-FEA3C220D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116803" cy="380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60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2025-12-02T18:31:55Z</dcterms:created>
  <dcterms:modified xsi:type="dcterms:W3CDTF">2025-12-02T18:55:18Z</dcterms:modified>
</cp:coreProperties>
</file>