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69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2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39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2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4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2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13FF-CC00-44D0-925D-935DB9C79C7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26F7BF-1409-40D8-8716-26F1A1AB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754C-288B-93FA-1694-7EC3CE82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per with text on it&#10;&#10;AI-generated content may be incorrect.">
            <a:extLst>
              <a:ext uri="{FF2B5EF4-FFF2-40B4-BE49-F238E27FC236}">
                <a16:creationId xmlns:a16="http://schemas.microsoft.com/office/drawing/2014/main" id="{2C4520B4-E8A2-D055-7DE3-C448F4D54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22504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6CAD92C-D853-4A49-3766-2D89F60DB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omic page of a person holding a sign and a person holding a sign&#10;&#10;AI-generated content may be incorrect.">
            <a:extLst>
              <a:ext uri="{FF2B5EF4-FFF2-40B4-BE49-F238E27FC236}">
                <a16:creationId xmlns:a16="http://schemas.microsoft.com/office/drawing/2014/main" id="{55DF7477-8BDD-C9D3-EA07-C10FD3426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65" y="2082907"/>
            <a:ext cx="2579756" cy="3791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620AE-BB86-025F-0AA2-851CD01B4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043" y="2082907"/>
            <a:ext cx="2558957" cy="37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7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8723538-D6CF-64D2-DD87-697E71A0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artoon of a person in a mask and a person in a mask&#10;&#10;AI-generated content may be incorrect.">
            <a:extLst>
              <a:ext uri="{FF2B5EF4-FFF2-40B4-BE49-F238E27FC236}">
                <a16:creationId xmlns:a16="http://schemas.microsoft.com/office/drawing/2014/main" id="{79556008-470C-C04B-06AA-4F308BD53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4889094" cy="3194771"/>
          </a:xfrm>
          <a:prstGeom prst="rect">
            <a:avLst/>
          </a:prstGeom>
        </p:spPr>
      </p:pic>
      <p:pic>
        <p:nvPicPr>
          <p:cNvPr id="7" name="Picture 6" descr="A paper with text on it&#10;&#10;AI-generated content may be incorrect.">
            <a:extLst>
              <a:ext uri="{FF2B5EF4-FFF2-40B4-BE49-F238E27FC236}">
                <a16:creationId xmlns:a16="http://schemas.microsoft.com/office/drawing/2014/main" id="{E0CDD83A-B77D-97A9-B2EC-B261303BC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62C05-0FDC-D2E5-66CA-E91B6448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184DC2C-3747-522D-A83C-146C95F5D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" y="0"/>
            <a:ext cx="7306654" cy="5705061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7BC3CD2-390C-2960-E8E4-9946E0DE4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artoon of a person in front of a television&#10;&#10;AI-generated content may be incorrect.">
            <a:extLst>
              <a:ext uri="{FF2B5EF4-FFF2-40B4-BE49-F238E27FC236}">
                <a16:creationId xmlns:a16="http://schemas.microsoft.com/office/drawing/2014/main" id="{52936301-1613-9186-79B0-D97C3C33C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10" y="2082906"/>
            <a:ext cx="5105238" cy="34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05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1032-4BC2-10B9-1DFC-D06B9808F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per with text and a yellow line&#10;&#10;AI-generated content may be incorrect.">
            <a:extLst>
              <a:ext uri="{FF2B5EF4-FFF2-40B4-BE49-F238E27FC236}">
                <a16:creationId xmlns:a16="http://schemas.microsoft.com/office/drawing/2014/main" id="{D129759E-69D9-F512-6A57-3C17913E5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73417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B21C6CC-F577-E1E6-46C7-3051CD8EA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artoon of a person in a room with a baby&#10;&#10;AI-generated content may be incorrect.">
            <a:extLst>
              <a:ext uri="{FF2B5EF4-FFF2-40B4-BE49-F238E27FC236}">
                <a16:creationId xmlns:a16="http://schemas.microsoft.com/office/drawing/2014/main" id="{EC3C38DC-D3F1-A137-C457-DA8CCC865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48" y="2082907"/>
            <a:ext cx="5142491" cy="33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11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9FA49-81E7-5DAC-C383-3CD217674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per with text and a yellow text&#10;&#10;AI-generated content may be incorrect.">
            <a:extLst>
              <a:ext uri="{FF2B5EF4-FFF2-40B4-BE49-F238E27FC236}">
                <a16:creationId xmlns:a16="http://schemas.microsoft.com/office/drawing/2014/main" id="{34C82C21-CC17-CD45-CA00-0238A0E7F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6959" cy="5983014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1F9F7FE-8BFC-93A8-AFA4-E51D3678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omic page of a person holding a sign and a person holding a sign&#10;&#10;AI-generated content may be incorrect.">
            <a:extLst>
              <a:ext uri="{FF2B5EF4-FFF2-40B4-BE49-F238E27FC236}">
                <a16:creationId xmlns:a16="http://schemas.microsoft.com/office/drawing/2014/main" id="{140C2271-28EF-2D86-8F80-6358F732E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80" y="2082907"/>
            <a:ext cx="2635294" cy="3872737"/>
          </a:xfrm>
          <a:prstGeom prst="rect">
            <a:avLst/>
          </a:prstGeom>
        </p:spPr>
      </p:pic>
      <p:pic>
        <p:nvPicPr>
          <p:cNvPr id="7" name="Picture 6" descr="A cartoon of a person holding a sign&#10;&#10;AI-generated content may be incorrect.">
            <a:extLst>
              <a:ext uri="{FF2B5EF4-FFF2-40B4-BE49-F238E27FC236}">
                <a16:creationId xmlns:a16="http://schemas.microsoft.com/office/drawing/2014/main" id="{FD4AAE1B-9E64-DF0E-71BF-DDD8FA3E3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95" y="2082907"/>
            <a:ext cx="2664305" cy="38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2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38379-1D88-4896-A1E4-9821A4E1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F83F544-E7C2-3E0F-81BF-DFD67540B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-78827"/>
            <a:ext cx="4877051" cy="2082907"/>
          </a:xfrm>
          <a:prstGeom prst="rect">
            <a:avLst/>
          </a:prstGeom>
        </p:spPr>
      </p:pic>
      <p:pic>
        <p:nvPicPr>
          <p:cNvPr id="2" name="Picture 1" descr="A cartoon of a person in a mask and a person in a mask&#10;&#10;AI-generated content may be incorrect.">
            <a:extLst>
              <a:ext uri="{FF2B5EF4-FFF2-40B4-BE49-F238E27FC236}">
                <a16:creationId xmlns:a16="http://schemas.microsoft.com/office/drawing/2014/main" id="{698E8937-A058-A53F-B37D-1AEA66E4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36" y="2004080"/>
            <a:ext cx="4894864" cy="3198541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8BD83CA-7F19-86EE-B7CF-3BD89AF5C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6600" cy="59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98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2025-12-03T18:32:16Z</dcterms:created>
  <dcterms:modified xsi:type="dcterms:W3CDTF">2025-12-03T19:06:00Z</dcterms:modified>
</cp:coreProperties>
</file>