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2CD3-320A-4F44-A757-542DFCACFA6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511D-8BAF-4606-A450-8B0D632F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2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2CD3-320A-4F44-A757-542DFCACFA6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511D-8BAF-4606-A450-8B0D632F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7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2CD3-320A-4F44-A757-542DFCACFA6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511D-8BAF-4606-A450-8B0D632FAB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5418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2CD3-320A-4F44-A757-542DFCACFA6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511D-8BAF-4606-A450-8B0D632F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2CD3-320A-4F44-A757-542DFCACFA6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511D-8BAF-4606-A450-8B0D632FAB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0374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2CD3-320A-4F44-A757-542DFCACFA6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511D-8BAF-4606-A450-8B0D632F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95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2CD3-320A-4F44-A757-542DFCACFA6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511D-8BAF-4606-A450-8B0D632F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9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2CD3-320A-4F44-A757-542DFCACFA6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511D-8BAF-4606-A450-8B0D632F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0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2CD3-320A-4F44-A757-542DFCACFA6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511D-8BAF-4606-A450-8B0D632F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3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2CD3-320A-4F44-A757-542DFCACFA6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511D-8BAF-4606-A450-8B0D632F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9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2CD3-320A-4F44-A757-542DFCACFA6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511D-8BAF-4606-A450-8B0D632F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9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2CD3-320A-4F44-A757-542DFCACFA6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511D-8BAF-4606-A450-8B0D632F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3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2CD3-320A-4F44-A757-542DFCACFA6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511D-8BAF-4606-A450-8B0D632F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8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2CD3-320A-4F44-A757-542DFCACFA6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511D-8BAF-4606-A450-8B0D632F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0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2CD3-320A-4F44-A757-542DFCACFA6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511D-8BAF-4606-A450-8B0D632F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511D-8BAF-4606-A450-8B0D632FAB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2CD3-320A-4F44-A757-542DFCACFA6F}" type="datetimeFigureOut">
              <a:rPr lang="en-US" smtClean="0"/>
              <a:t>12/4/2025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92CD3-320A-4F44-A757-542DFCACFA6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03511D-8BAF-4606-A450-8B0D632F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8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7DB04E1-8D54-DB95-308A-AD1C3A67C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198F2EB-FA98-4A94-7966-C414646C8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80538"/>
          </a:xfrm>
          <a:prstGeom prst="rect">
            <a:avLst/>
          </a:prstGeom>
        </p:spPr>
      </p:pic>
      <p:pic>
        <p:nvPicPr>
          <p:cNvPr id="9" name="Picture 8" descr="A cartoon of a person&#10;&#10;AI-generated content may be incorrect.">
            <a:extLst>
              <a:ext uri="{FF2B5EF4-FFF2-40B4-BE49-F238E27FC236}">
                <a16:creationId xmlns:a16="http://schemas.microsoft.com/office/drawing/2014/main" id="{A79E0078-B846-E704-09C8-CBE8A8529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84" y="2082906"/>
            <a:ext cx="4808116" cy="2624615"/>
          </a:xfrm>
          <a:prstGeom prst="rect">
            <a:avLst/>
          </a:prstGeom>
        </p:spPr>
      </p:pic>
      <p:pic>
        <p:nvPicPr>
          <p:cNvPr id="11" name="Picture 10" descr="A close up of white text&#10;&#10;AI-generated content may be incorrect.">
            <a:extLst>
              <a:ext uri="{FF2B5EF4-FFF2-40B4-BE49-F238E27FC236}">
                <a16:creationId xmlns:a16="http://schemas.microsoft.com/office/drawing/2014/main" id="{21992AE1-BFE5-B280-7BAD-255C81BD8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83" y="4707521"/>
            <a:ext cx="3492023" cy="11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7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F7B06-551A-F3CB-CD3D-42E570320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70AE2DA-0B92-A5DE-2165-610D9B646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F3985E3D-665C-6023-B010-D961C3A40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56890"/>
          </a:xfrm>
          <a:prstGeom prst="rect">
            <a:avLst/>
          </a:prstGeom>
        </p:spPr>
      </p:pic>
      <p:pic>
        <p:nvPicPr>
          <p:cNvPr id="6" name="Picture 5" descr="A smoke coming out of a chimney&#10;&#10;AI-generated content may be incorrect.">
            <a:extLst>
              <a:ext uri="{FF2B5EF4-FFF2-40B4-BE49-F238E27FC236}">
                <a16:creationId xmlns:a16="http://schemas.microsoft.com/office/drawing/2014/main" id="{C2F6F888-2FF5-CB11-99B8-59706F13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000060" cy="368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F047C-5BF8-8176-FE70-FFE1E34BE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716A6B8-DAA0-C51C-69C5-84A362040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051D5089-CBE0-614A-332E-5C0E2A575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19952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4C5E836E-BACC-8F9B-F9F6-700EB8DAC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724" y="2082907"/>
            <a:ext cx="4403834" cy="368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42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56996-5D9B-B8E8-A0F5-81AD6AB1C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35D3A65-D7DD-216B-7752-44056C63D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CC63C9AF-8A3F-0D72-E139-C08FE8E46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7248"/>
          </a:xfrm>
          <a:prstGeom prst="rect">
            <a:avLst/>
          </a:prstGeom>
        </p:spPr>
      </p:pic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F90386E-E167-6ECA-3D95-95C097A43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58" y="2082906"/>
            <a:ext cx="4108972" cy="37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09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ECDBB-3544-E5E1-001A-C737C8E2C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463AB6F-237F-A9AF-4885-4430D51DC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71B26E75-849F-0AFB-F79B-3DC949ED4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7248"/>
          </a:xfrm>
          <a:prstGeom prst="rect">
            <a:avLst/>
          </a:prstGeom>
        </p:spPr>
      </p:pic>
      <p:pic>
        <p:nvPicPr>
          <p:cNvPr id="8" name="Picture 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3A424B60-CA4A-B216-D3A1-3A5C59A2F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24" y="2082907"/>
            <a:ext cx="3566619" cy="38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69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687BD-9851-12E1-7FB8-424FE107E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0FB8DBA-184B-246B-9D62-1DF3FBB15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8F1238C0-8670-1104-17CC-74023B772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187966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F3F9B395-54BF-50D7-1A1E-3B801A6C0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439478" cy="37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03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2025-12-05T02:56:58Z</dcterms:created>
  <dcterms:modified xsi:type="dcterms:W3CDTF">2025-12-05T03:55:27Z</dcterms:modified>
</cp:coreProperties>
</file>