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60" r:id="rId4"/>
    <p:sldId id="261" r:id="rId5"/>
    <p:sldId id="262" r:id="rId6"/>
    <p:sldId id="264" r:id="rId7"/>
    <p:sldId id="265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9727-A491-4895-AD9A-84ACF939745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375E-35F0-486C-83BA-9318EE3C5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7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9727-A491-4895-AD9A-84ACF939745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375E-35F0-486C-83BA-9318EE3C5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54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9727-A491-4895-AD9A-84ACF939745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375E-35F0-486C-83BA-9318EE3C5F0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5311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9727-A491-4895-AD9A-84ACF939745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375E-35F0-486C-83BA-9318EE3C5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77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9727-A491-4895-AD9A-84ACF939745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375E-35F0-486C-83BA-9318EE3C5F0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7437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9727-A491-4895-AD9A-84ACF939745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375E-35F0-486C-83BA-9318EE3C5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34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9727-A491-4895-AD9A-84ACF939745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375E-35F0-486C-83BA-9318EE3C5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48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9727-A491-4895-AD9A-84ACF939745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375E-35F0-486C-83BA-9318EE3C5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5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9727-A491-4895-AD9A-84ACF939745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375E-35F0-486C-83BA-9318EE3C5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6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9727-A491-4895-AD9A-84ACF939745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375E-35F0-486C-83BA-9318EE3C5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8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9727-A491-4895-AD9A-84ACF939745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375E-35F0-486C-83BA-9318EE3C5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8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9727-A491-4895-AD9A-84ACF939745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375E-35F0-486C-83BA-9318EE3C5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9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9727-A491-4895-AD9A-84ACF939745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375E-35F0-486C-83BA-9318EE3C5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6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9727-A491-4895-AD9A-84ACF939745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375E-35F0-486C-83BA-9318EE3C5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9727-A491-4895-AD9A-84ACF939745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375E-35F0-486C-83BA-9318EE3C5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2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9727-A491-4895-AD9A-84ACF939745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375E-35F0-486C-83BA-9318EE3C5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C9727-A491-4895-AD9A-84ACF939745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6D7375E-35F0-486C-83BA-9318EE3C5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7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BE31F8B-DDB1-336D-A0A0-C25E7F5BD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graph of a person in a suit&#10;&#10;AI-generated content may be incorrect.">
            <a:extLst>
              <a:ext uri="{FF2B5EF4-FFF2-40B4-BE49-F238E27FC236}">
                <a16:creationId xmlns:a16="http://schemas.microsoft.com/office/drawing/2014/main" id="{726CAA1B-5B06-3EA4-781A-C610B7106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8"/>
            <a:ext cx="2256778" cy="1582442"/>
          </a:xfrm>
          <a:prstGeom prst="rect">
            <a:avLst/>
          </a:prstGeom>
        </p:spPr>
      </p:pic>
      <p:pic>
        <p:nvPicPr>
          <p:cNvPr id="4" name="Picture 3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48FD9B57-D876-0A0C-F4A1-7B082C0AD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392" y="2082907"/>
            <a:ext cx="2698944" cy="3858606"/>
          </a:xfrm>
          <a:prstGeom prst="rect">
            <a:avLst/>
          </a:prstGeom>
        </p:spPr>
      </p:pic>
      <p:pic>
        <p:nvPicPr>
          <p:cNvPr id="6" name="Picture 5" descr="A text on a white background&#10;&#10;AI-generated content may be incorrect.">
            <a:extLst>
              <a:ext uri="{FF2B5EF4-FFF2-40B4-BE49-F238E27FC236}">
                <a16:creationId xmlns:a16="http://schemas.microsoft.com/office/drawing/2014/main" id="{E4A3CA7D-695E-BDB7-EAE9-4CD5ADBEFD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276" y="3665350"/>
            <a:ext cx="2120790" cy="1117493"/>
          </a:xfrm>
          <a:prstGeom prst="rect">
            <a:avLst/>
          </a:prstGeom>
        </p:spPr>
      </p:pic>
      <p:pic>
        <p:nvPicPr>
          <p:cNvPr id="7" name="Picture 6" descr="A close up of a document&#10;&#10;AI-generated content may be incorrect.">
            <a:extLst>
              <a:ext uri="{FF2B5EF4-FFF2-40B4-BE49-F238E27FC236}">
                <a16:creationId xmlns:a16="http://schemas.microsoft.com/office/drawing/2014/main" id="{8ADF5107-2318-F1E2-22A3-702D26FD99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66623" cy="594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4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0A73E-C9C6-D9F5-E4C5-DE7774DF9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F48D030-9118-57CE-2238-B310AFF14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B29B9AE-C9C9-E3A4-398A-6A4A1FF5A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207" y="2082907"/>
            <a:ext cx="2661611" cy="3906810"/>
          </a:xfrm>
          <a:prstGeom prst="rect">
            <a:avLst/>
          </a:prstGeom>
        </p:spPr>
      </p:pic>
      <p:pic>
        <p:nvPicPr>
          <p:cNvPr id="7" name="Picture 6" descr="A newspaper article with a person's face&#10;&#10;AI-generated content may be incorrect.">
            <a:extLst>
              <a:ext uri="{FF2B5EF4-FFF2-40B4-BE49-F238E27FC236}">
                <a16:creationId xmlns:a16="http://schemas.microsoft.com/office/drawing/2014/main" id="{777362CA-8FDD-C638-FF9E-54A43F23F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187" y="2082908"/>
            <a:ext cx="2103813" cy="2465846"/>
          </a:xfrm>
          <a:prstGeom prst="rect">
            <a:avLst/>
          </a:prstGeom>
        </p:spPr>
      </p:pic>
      <p:pic>
        <p:nvPicPr>
          <p:cNvPr id="6" name="Picture 5" descr="A map of the world&#10;&#10;AI-generated content may be incorrect.">
            <a:extLst>
              <a:ext uri="{FF2B5EF4-FFF2-40B4-BE49-F238E27FC236}">
                <a16:creationId xmlns:a16="http://schemas.microsoft.com/office/drawing/2014/main" id="{8BCA396F-1E5E-C7CB-2538-AF3DBC0A2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937" y="4548754"/>
            <a:ext cx="1216063" cy="1560615"/>
          </a:xfrm>
          <a:prstGeom prst="rect">
            <a:avLst/>
          </a:prstGeom>
        </p:spPr>
      </p:pic>
      <p:pic>
        <p:nvPicPr>
          <p:cNvPr id="5" name="Picture 4" descr="A green and blue text&#10;&#10;AI-generated content may be incorrect.">
            <a:extLst>
              <a:ext uri="{FF2B5EF4-FFF2-40B4-BE49-F238E27FC236}">
                <a16:creationId xmlns:a16="http://schemas.microsoft.com/office/drawing/2014/main" id="{B1C0FE6B-8EE1-4376-862B-EA242831B3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610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50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7068F-A09A-34AE-5097-97C6B575A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A47DD74-2437-FD96-3EAF-FF099B6AB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3C70B35-9C47-D252-D548-CB283FEAE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4202828"/>
            <a:ext cx="2327017" cy="1810874"/>
          </a:xfrm>
          <a:prstGeom prst="rect">
            <a:avLst/>
          </a:prstGeom>
        </p:spPr>
      </p:pic>
      <p:pic>
        <p:nvPicPr>
          <p:cNvPr id="6" name="Picture 5" descr="A person standing next to another person&#10;&#10;AI-generated content may be incorrect.">
            <a:extLst>
              <a:ext uri="{FF2B5EF4-FFF2-40B4-BE49-F238E27FC236}">
                <a16:creationId xmlns:a16="http://schemas.microsoft.com/office/drawing/2014/main" id="{8F34DE8E-5656-4E74-0D5C-D340AAA475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400" y="2082907"/>
            <a:ext cx="1763854" cy="2119921"/>
          </a:xfrm>
          <a:prstGeom prst="rect">
            <a:avLst/>
          </a:prstGeom>
        </p:spPr>
      </p:pic>
      <p:pic>
        <p:nvPicPr>
          <p:cNvPr id="2" name="Picture 1" descr="A phone screen shot of a phone&#10;&#10;AI-generated content may be incorrect.">
            <a:extLst>
              <a:ext uri="{FF2B5EF4-FFF2-40B4-BE49-F238E27FC236}">
                <a16:creationId xmlns:a16="http://schemas.microsoft.com/office/drawing/2014/main" id="{BBCE07ED-B880-E022-6F4E-0DE470AA1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474" y="2105220"/>
            <a:ext cx="2469729" cy="2954176"/>
          </a:xfrm>
          <a:prstGeom prst="rect">
            <a:avLst/>
          </a:prstGeom>
        </p:spPr>
      </p:pic>
      <p:pic>
        <p:nvPicPr>
          <p:cNvPr id="7" name="Picture 6" descr="A close up of a document&#10;&#10;AI-generated content may be incorrect.">
            <a:extLst>
              <a:ext uri="{FF2B5EF4-FFF2-40B4-BE49-F238E27FC236}">
                <a16:creationId xmlns:a16="http://schemas.microsoft.com/office/drawing/2014/main" id="{62304B8B-E38F-E40B-E60F-7A95F067A8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1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7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5448C-67CF-9720-768F-1FA363A84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65C82F6-956E-0F6B-B285-C58FF3A4A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person holding a sign&#10;&#10;AI-generated content may be incorrect.">
            <a:extLst>
              <a:ext uri="{FF2B5EF4-FFF2-40B4-BE49-F238E27FC236}">
                <a16:creationId xmlns:a16="http://schemas.microsoft.com/office/drawing/2014/main" id="{C35CA4DA-A2CE-93B1-8472-B758FCC8B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19" y="2082907"/>
            <a:ext cx="2163843" cy="3620275"/>
          </a:xfrm>
          <a:prstGeom prst="rect">
            <a:avLst/>
          </a:prstGeom>
        </p:spPr>
      </p:pic>
      <p:pic>
        <p:nvPicPr>
          <p:cNvPr id="6" name="Picture 5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4B403E39-84B5-F07F-1721-3C77D2B5B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435" y="2082907"/>
            <a:ext cx="2606566" cy="2785985"/>
          </a:xfrm>
          <a:prstGeom prst="rect">
            <a:avLst/>
          </a:prstGeom>
        </p:spPr>
      </p:pic>
      <p:pic>
        <p:nvPicPr>
          <p:cNvPr id="5" name="Picture 4" descr="A document with text and a yellow line&#10;&#10;AI-generated content may be incorrect.">
            <a:extLst>
              <a:ext uri="{FF2B5EF4-FFF2-40B4-BE49-F238E27FC236}">
                <a16:creationId xmlns:a16="http://schemas.microsoft.com/office/drawing/2014/main" id="{0C94C859-D967-90AF-9B99-F13A8D1FE0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8" cy="600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33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3DCF5-724E-B4E6-19F6-F9B3CAA7D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4B6A9AF-5589-7F0A-5EB5-003B3BA32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6" name="Picture 5" descr="A smokestack on a roof&#10;&#10;AI-generated content may be incorrect.">
            <a:extLst>
              <a:ext uri="{FF2B5EF4-FFF2-40B4-BE49-F238E27FC236}">
                <a16:creationId xmlns:a16="http://schemas.microsoft.com/office/drawing/2014/main" id="{B2517EAD-F2A3-5256-AC9A-94221928A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720" y="2082908"/>
            <a:ext cx="2489275" cy="2977824"/>
          </a:xfrm>
          <a:prstGeom prst="rect">
            <a:avLst/>
          </a:prstGeom>
        </p:spPr>
      </p:pic>
      <p:pic>
        <p:nvPicPr>
          <p:cNvPr id="2" name="Picture 1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B44659A7-B3BD-7510-204A-5E8323EE9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442" y="2082907"/>
            <a:ext cx="2393558" cy="2692187"/>
          </a:xfrm>
          <a:prstGeom prst="rect">
            <a:avLst/>
          </a:prstGeom>
        </p:spPr>
      </p:pic>
      <p:pic>
        <p:nvPicPr>
          <p:cNvPr id="7" name="Picture 6" descr="A green and blue text&#10;&#10;AI-generated content may be incorrect.">
            <a:extLst>
              <a:ext uri="{FF2B5EF4-FFF2-40B4-BE49-F238E27FC236}">
                <a16:creationId xmlns:a16="http://schemas.microsoft.com/office/drawing/2014/main" id="{B35B5C61-4831-833A-EF80-157CBFBBEF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2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60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68468-E72F-3E10-3F83-2DC1EEDA4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A88640D-B6D9-87AA-AF33-81EB5606B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artoon of a building with a pipe&#10;&#10;AI-generated content may be incorrect.">
            <a:extLst>
              <a:ext uri="{FF2B5EF4-FFF2-40B4-BE49-F238E27FC236}">
                <a16:creationId xmlns:a16="http://schemas.microsoft.com/office/drawing/2014/main" id="{6869EC11-097E-0815-86D2-57FE7FA4D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230" y="2082908"/>
            <a:ext cx="2747028" cy="3569524"/>
          </a:xfrm>
          <a:prstGeom prst="rect">
            <a:avLst/>
          </a:prstGeom>
        </p:spPr>
      </p:pic>
      <p:pic>
        <p:nvPicPr>
          <p:cNvPr id="6" name="Picture 5" descr="A close up of a pipe&#10;&#10;AI-generated content may be incorrect.">
            <a:extLst>
              <a:ext uri="{FF2B5EF4-FFF2-40B4-BE49-F238E27FC236}">
                <a16:creationId xmlns:a16="http://schemas.microsoft.com/office/drawing/2014/main" id="{D31A2BAA-2E48-E589-FD68-3653F2BAF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087" y="2082907"/>
            <a:ext cx="2180913" cy="35695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8D0157-918E-3D5C-BBD9-601FBDA1A7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597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49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EB4B5-DDBE-9654-CBC8-A25EDFE6A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34F7B6E-5DFD-B3E0-E09D-42443B889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AB310BD6-1CF9-2634-0EDA-B4F5E700B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426" y="2082906"/>
            <a:ext cx="2261574" cy="3253721"/>
          </a:xfrm>
          <a:prstGeom prst="rect">
            <a:avLst/>
          </a:prstGeom>
        </p:spPr>
      </p:pic>
      <p:pic>
        <p:nvPicPr>
          <p:cNvPr id="7" name="Picture 6" descr="A screenshot of a phone&#10;&#10;AI-generated content may be incorrect.">
            <a:extLst>
              <a:ext uri="{FF2B5EF4-FFF2-40B4-BE49-F238E27FC236}">
                <a16:creationId xmlns:a16="http://schemas.microsoft.com/office/drawing/2014/main" id="{07B78E20-D8DA-B02F-1A2D-5D56932FB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003" y="2082907"/>
            <a:ext cx="2483472" cy="3253721"/>
          </a:xfrm>
          <a:prstGeom prst="rect">
            <a:avLst/>
          </a:prstGeom>
        </p:spPr>
      </p:pic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D6520924-AB6C-E2E6-979D-D17A48ED82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00998" cy="598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674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7D0DB-7FB5-80BE-8873-DE4E70F28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15BB990-36DB-217E-5C82-3E904C67D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0799BCA7-EFF7-0FDF-8B92-64D771844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48" y="2082907"/>
            <a:ext cx="2905980" cy="3718803"/>
          </a:xfrm>
          <a:prstGeom prst="rect">
            <a:avLst/>
          </a:prstGeom>
        </p:spPr>
      </p:pic>
      <p:pic>
        <p:nvPicPr>
          <p:cNvPr id="6" name="Picture 5" descr="A screenshot of a screen shot of a building with cars&#10;&#10;AI-generated content may be incorrect.">
            <a:extLst>
              <a:ext uri="{FF2B5EF4-FFF2-40B4-BE49-F238E27FC236}">
                <a16:creationId xmlns:a16="http://schemas.microsoft.com/office/drawing/2014/main" id="{5BD365D8-3B85-D3AA-D3A0-25F89F4C1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66" y="2082907"/>
            <a:ext cx="1941733" cy="1503748"/>
          </a:xfrm>
          <a:prstGeom prst="rect">
            <a:avLst/>
          </a:prstGeom>
        </p:spPr>
      </p:pic>
      <p:pic>
        <p:nvPicPr>
          <p:cNvPr id="8" name="Picture 7" descr="A group of people standing on a road&#10;&#10;AI-generated content may be incorrect.">
            <a:extLst>
              <a:ext uri="{FF2B5EF4-FFF2-40B4-BE49-F238E27FC236}">
                <a16:creationId xmlns:a16="http://schemas.microsoft.com/office/drawing/2014/main" id="{DEC1D744-D73C-F50D-C410-C40F8E064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65" y="3586655"/>
            <a:ext cx="1918539" cy="1396925"/>
          </a:xfrm>
          <a:prstGeom prst="rect">
            <a:avLst/>
          </a:prstGeom>
        </p:spPr>
      </p:pic>
      <p:pic>
        <p:nvPicPr>
          <p:cNvPr id="5" name="Picture 4" descr="A close up of a document&#10;&#10;AI-generated content may be incorrect.">
            <a:extLst>
              <a:ext uri="{FF2B5EF4-FFF2-40B4-BE49-F238E27FC236}">
                <a16:creationId xmlns:a16="http://schemas.microsoft.com/office/drawing/2014/main" id="{2802EBF1-26B4-79F7-DFD8-CBB4BE3685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8" cy="62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4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4</cp:revision>
  <dcterms:created xsi:type="dcterms:W3CDTF">2025-12-05T17:30:06Z</dcterms:created>
  <dcterms:modified xsi:type="dcterms:W3CDTF">2025-12-05T21:10:42Z</dcterms:modified>
</cp:coreProperties>
</file>