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41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6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9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4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9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7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7C9A2-0383-4BFF-AAA9-0326BD648487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253C98-7321-4DDA-972A-7B5AAE42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0599DBC-1753-C217-698B-6C04A46A7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7" name="Picture 6" descr="A cartoon of a person in a room with a baby&#10;&#10;AI-generated content may be incorrect.">
            <a:extLst>
              <a:ext uri="{FF2B5EF4-FFF2-40B4-BE49-F238E27FC236}">
                <a16:creationId xmlns:a16="http://schemas.microsoft.com/office/drawing/2014/main" id="{BF86AACC-41F3-2959-F98F-8887EAA21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904430" cy="3198541"/>
          </a:xfrm>
          <a:prstGeom prst="rect">
            <a:avLst/>
          </a:prstGeom>
        </p:spPr>
      </p:pic>
      <p:pic>
        <p:nvPicPr>
          <p:cNvPr id="9" name="Picture 8" descr="A close-up of a document&#10;&#10;AI-generated content may be incorrect.">
            <a:extLst>
              <a:ext uri="{FF2B5EF4-FFF2-40B4-BE49-F238E27FC236}">
                <a16:creationId xmlns:a16="http://schemas.microsoft.com/office/drawing/2014/main" id="{C10A56C7-3E1A-C41C-9BBF-494584E84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7" cy="574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9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4A6B9-1D4B-9C72-487B-3559A6E0F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79EF994-EAEC-8A3B-3063-C8087AFE4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E8041DA6-5B91-1ACB-D317-FE8F7EEF8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872655"/>
          </a:xfrm>
          <a:prstGeom prst="rect">
            <a:avLst/>
          </a:prstGeom>
        </p:spPr>
      </p:pic>
      <p:pic>
        <p:nvPicPr>
          <p:cNvPr id="6" name="Picture 5" descr="A cartoon of a person in front of a television&#10;&#10;AI-generated content may be incorrect.">
            <a:extLst>
              <a:ext uri="{FF2B5EF4-FFF2-40B4-BE49-F238E27FC236}">
                <a16:creationId xmlns:a16="http://schemas.microsoft.com/office/drawing/2014/main" id="{B48863EF-8AC2-D08C-D681-67CA026B5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36" y="2082907"/>
            <a:ext cx="4983963" cy="33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89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5AEDF-6F93-692C-B8EB-52E8A9659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D0C703E-FC71-CF5A-A1E2-5F2487028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with yellow and blue text&#10;&#10;AI-generated content may be incorrect.">
            <a:extLst>
              <a:ext uri="{FF2B5EF4-FFF2-40B4-BE49-F238E27FC236}">
                <a16:creationId xmlns:a16="http://schemas.microsoft.com/office/drawing/2014/main" id="{E054A97D-D083-803E-BED6-297213C0E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849007"/>
          </a:xfrm>
          <a:prstGeom prst="rect">
            <a:avLst/>
          </a:prstGeom>
        </p:spPr>
      </p:pic>
      <p:pic>
        <p:nvPicPr>
          <p:cNvPr id="6" name="Picture 5" descr="A cartoon of a person in a mask and a person in a mask&#10;&#10;AI-generated content may be incorrect.">
            <a:extLst>
              <a:ext uri="{FF2B5EF4-FFF2-40B4-BE49-F238E27FC236}">
                <a16:creationId xmlns:a16="http://schemas.microsoft.com/office/drawing/2014/main" id="{A9EA9614-12BF-BAFF-993E-F4F6296DB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025" y="2082906"/>
            <a:ext cx="5051687" cy="33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1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085DC-3C7E-4E5B-54B1-F167DFBF7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65856FF-E6DA-233B-0D5C-BC12A3BB9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yellow text&#10;&#10;AI-generated content may be incorrect.">
            <a:extLst>
              <a:ext uri="{FF2B5EF4-FFF2-40B4-BE49-F238E27FC236}">
                <a16:creationId xmlns:a16="http://schemas.microsoft.com/office/drawing/2014/main" id="{01A44903-612A-4B84-FFD2-091185E07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98779"/>
          </a:xfrm>
          <a:prstGeom prst="rect">
            <a:avLst/>
          </a:prstGeom>
        </p:spPr>
      </p:pic>
      <p:pic>
        <p:nvPicPr>
          <p:cNvPr id="6" name="Picture 5" descr="A comic page of a person holding a sign and a person holding a sign&#10;&#10;AI-generated content may be incorrect.">
            <a:extLst>
              <a:ext uri="{FF2B5EF4-FFF2-40B4-BE49-F238E27FC236}">
                <a16:creationId xmlns:a16="http://schemas.microsoft.com/office/drawing/2014/main" id="{42E7E041-BEE7-F8B2-481F-383EE5D89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28" y="2092432"/>
            <a:ext cx="2524736" cy="3710265"/>
          </a:xfrm>
          <a:prstGeom prst="rect">
            <a:avLst/>
          </a:prstGeom>
        </p:spPr>
      </p:pic>
      <p:pic>
        <p:nvPicPr>
          <p:cNvPr id="8" name="Picture 7" descr="A cartoon of a person holding a sign&#10;&#10;AI-generated content may be incorrect.">
            <a:extLst>
              <a:ext uri="{FF2B5EF4-FFF2-40B4-BE49-F238E27FC236}">
                <a16:creationId xmlns:a16="http://schemas.microsoft.com/office/drawing/2014/main" id="{83294572-80F4-2E5C-5E7F-7DC172E9B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64" y="2092432"/>
            <a:ext cx="2524736" cy="36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37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5</cp:revision>
  <dcterms:created xsi:type="dcterms:W3CDTF">2025-12-06T10:39:15Z</dcterms:created>
  <dcterms:modified xsi:type="dcterms:W3CDTF">2025-12-06T10:55:43Z</dcterms:modified>
</cp:coreProperties>
</file>