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3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35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3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5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3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4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A75C-EB82-4107-92CE-18A3592FAC2B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4FE59D-2253-48EC-ACAD-5271A9A2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C50B729-A317-1ED7-5373-5294F6684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text on a page&#10;&#10;AI-generated content may be incorrect.">
            <a:extLst>
              <a:ext uri="{FF2B5EF4-FFF2-40B4-BE49-F238E27FC236}">
                <a16:creationId xmlns:a16="http://schemas.microsoft.com/office/drawing/2014/main" id="{C9D26239-2A08-5AEA-6E4A-1AB4B8763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" y="-1"/>
            <a:ext cx="7257457" cy="5990897"/>
          </a:xfrm>
          <a:prstGeom prst="rect">
            <a:avLst/>
          </a:prstGeom>
        </p:spPr>
      </p:pic>
      <p:pic>
        <p:nvPicPr>
          <p:cNvPr id="9" name="Picture 8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7C5A5FA0-7D22-A30E-FB25-4E32BEFC6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70" y="2082907"/>
            <a:ext cx="3295819" cy="3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83F60-1481-2ADE-4A48-FDAF9D15F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9D37AC9-3E6F-0F41-DA62-CFCAEB906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65753051-4CC8-115E-4753-D529BD97F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90897"/>
          </a:xfrm>
          <a:prstGeom prst="rect">
            <a:avLst/>
          </a:prstGeom>
        </p:spPr>
      </p:pic>
      <p:pic>
        <p:nvPicPr>
          <p:cNvPr id="6" name="Picture 5" descr="A wood burning stove and a chair&#10;&#10;AI-generated content may be incorrect.">
            <a:extLst>
              <a:ext uri="{FF2B5EF4-FFF2-40B4-BE49-F238E27FC236}">
                <a16:creationId xmlns:a16="http://schemas.microsoft.com/office/drawing/2014/main" id="{4D75E955-BE7E-060F-0337-F08FE0CDA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89" y="2082906"/>
            <a:ext cx="5049035" cy="37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1A688-3DDA-2665-A44E-0B710863A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210A027-32D5-B5AC-E6B9-074FC013D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44EAE58A-DD67-9984-BABF-00C507E66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04186"/>
          </a:xfrm>
          <a:prstGeom prst="rect">
            <a:avLst/>
          </a:prstGeom>
        </p:spPr>
      </p:pic>
      <p:pic>
        <p:nvPicPr>
          <p:cNvPr id="6" name="Picture 5" descr="A person holding a wood burning stove&#10;&#10;AI-generated content may be incorrect.">
            <a:extLst>
              <a:ext uri="{FF2B5EF4-FFF2-40B4-BE49-F238E27FC236}">
                <a16:creationId xmlns:a16="http://schemas.microsoft.com/office/drawing/2014/main" id="{C981B58A-3350-3109-FA96-19F36EA94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00" y="2082907"/>
            <a:ext cx="4877051" cy="365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6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5B4CA-250A-0258-F732-8E4A67676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50B28DF-06BA-21EE-A084-2B5AA1402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1C0D1F6-7441-E925-2525-20BA5A323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9366"/>
          </a:xfrm>
          <a:prstGeom prst="rect">
            <a:avLst/>
          </a:prstGeom>
        </p:spPr>
      </p:pic>
      <p:pic>
        <p:nvPicPr>
          <p:cNvPr id="6" name="Picture 5" descr="A submarine in the water&#10;&#10;AI-generated content may be incorrect.">
            <a:extLst>
              <a:ext uri="{FF2B5EF4-FFF2-40B4-BE49-F238E27FC236}">
                <a16:creationId xmlns:a16="http://schemas.microsoft.com/office/drawing/2014/main" id="{0646BE16-B4E3-C885-8F60-60A02DCB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4409818" cy="37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4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8E66-F8CB-FC34-411E-EC830FE3F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9871922-19E0-3EB1-0552-DE34E955D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B56D2C0-4405-6A6B-DA90-2D76FD08B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19952"/>
          </a:xfrm>
          <a:prstGeom prst="rect">
            <a:avLst/>
          </a:prstGeom>
        </p:spPr>
      </p:pic>
      <p:pic>
        <p:nvPicPr>
          <p:cNvPr id="7" name="Picture 6" descr="A group of men on a roof&#10;&#10;AI-generated content may be incorrect.">
            <a:extLst>
              <a:ext uri="{FF2B5EF4-FFF2-40B4-BE49-F238E27FC236}">
                <a16:creationId xmlns:a16="http://schemas.microsoft.com/office/drawing/2014/main" id="{F06067A7-8198-EB84-0762-58AC9AE4B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89" y="2082907"/>
            <a:ext cx="4059221" cy="38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8D169-37BF-68C7-A758-2B0AA674A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D6C89A6-2194-2642-0346-5537CE7FE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5E09E7D2-6FC0-7DAC-2992-F50AD21C7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69724"/>
          </a:xfrm>
          <a:prstGeom prst="rect">
            <a:avLst/>
          </a:prstGeom>
        </p:spPr>
      </p:pic>
      <p:pic>
        <p:nvPicPr>
          <p:cNvPr id="6" name="Picture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99DBA92-5A7F-DDD1-7B9D-4A83BB914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082907"/>
            <a:ext cx="2902548" cy="3710921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90D99BC8-9F5E-2139-1BB7-015A10A69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85" y="2082907"/>
            <a:ext cx="2021964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11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2025-12-06T16:55:31Z</dcterms:created>
  <dcterms:modified xsi:type="dcterms:W3CDTF">2025-12-06T17:16:08Z</dcterms:modified>
</cp:coreProperties>
</file>