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50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6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29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0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2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5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9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0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0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9BF4-F9DA-4C9A-B7EB-5D66B495789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1D2DBFB-E999-4304-865B-49BEEF39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2CD3E4A-52B5-57AD-69B1-2BBFE1482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 up of a document&#10;&#10;AI-generated content may be incorrect.">
            <a:extLst>
              <a:ext uri="{FF2B5EF4-FFF2-40B4-BE49-F238E27FC236}">
                <a16:creationId xmlns:a16="http://schemas.microsoft.com/office/drawing/2014/main" id="{0DE158E1-77AD-5ED6-BB63-97BE0B096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06440"/>
          </a:xfrm>
          <a:prstGeom prst="rect">
            <a:avLst/>
          </a:prstGeom>
        </p:spPr>
      </p:pic>
      <p:pic>
        <p:nvPicPr>
          <p:cNvPr id="9" name="Picture 8" descr="A close up of a box&#10;&#10;AI-generated content may be incorrect.">
            <a:extLst>
              <a:ext uri="{FF2B5EF4-FFF2-40B4-BE49-F238E27FC236}">
                <a16:creationId xmlns:a16="http://schemas.microsoft.com/office/drawing/2014/main" id="{74972859-C057-181F-EBDE-A9F962D6B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56" y="2082907"/>
            <a:ext cx="5085744" cy="3411724"/>
          </a:xfrm>
          <a:prstGeom prst="rect">
            <a:avLst/>
          </a:prstGeom>
        </p:spPr>
      </p:pic>
      <p:pic>
        <p:nvPicPr>
          <p:cNvPr id="7" name="Picture 6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001B4AD8-74A5-6E9E-B838-4B2391564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57" y="2082907"/>
            <a:ext cx="2383043" cy="27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6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5B7F3-1069-353A-6A09-6F06ED8B6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706526E-A7B2-7FDC-6330-6B58D86D3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28056FAC-19CC-FA77-7865-BE32AA203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0448"/>
          </a:xfrm>
          <a:prstGeom prst="rect">
            <a:avLst/>
          </a:prstGeom>
        </p:spPr>
      </p:pic>
      <p:pic>
        <p:nvPicPr>
          <p:cNvPr id="8" name="Picture 7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C1EF7136-5300-A199-2D1A-D5763D328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57" y="2082907"/>
            <a:ext cx="5099643" cy="3449213"/>
          </a:xfrm>
          <a:prstGeom prst="rect">
            <a:avLst/>
          </a:prstGeom>
        </p:spPr>
      </p:pic>
      <p:pic>
        <p:nvPicPr>
          <p:cNvPr id="6" name="Picture 5" descr="A screenshot of a newspaper&#10;&#10;AI-generated content may be incorrect.">
            <a:extLst>
              <a:ext uri="{FF2B5EF4-FFF2-40B4-BE49-F238E27FC236}">
                <a16:creationId xmlns:a16="http://schemas.microsoft.com/office/drawing/2014/main" id="{FCE52F21-1F79-5C14-B6D6-184881F07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66" y="2082907"/>
            <a:ext cx="1748834" cy="28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5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07E13-E590-F7D1-F93B-EE8CC879A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FAE724E-D0C7-FEA8-0C20-A036520D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69620921-B314-D151-0A6F-CC3B2AB56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10" name="Picture 9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1ACA1E1-5736-8373-4545-84F643241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79838"/>
            <a:ext cx="4589202" cy="3754034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BB14933-F328-FC48-4F62-967FAAC91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55" y="2386584"/>
            <a:ext cx="3315646" cy="20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10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99AE5-89E7-AE64-4D65-B16C326F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2D828F5-7829-B337-1014-2D20A2DB9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1DC78233-2B23-8CA6-CE6B-04D55E0B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97296"/>
          </a:xfrm>
          <a:prstGeom prst="rect">
            <a:avLst/>
          </a:prstGeom>
        </p:spPr>
      </p:pic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FB158A21-430F-447C-130D-87AA759A4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2082907"/>
            <a:ext cx="2662639" cy="3728724"/>
          </a:xfrm>
          <a:prstGeom prst="rect">
            <a:avLst/>
          </a:prstGeom>
        </p:spPr>
      </p:pic>
      <p:pic>
        <p:nvPicPr>
          <p:cNvPr id="8" name="Picture 7" descr="A telephone pole with power lines and trees&#10;&#10;AI-generated content may be incorrect.">
            <a:extLst>
              <a:ext uri="{FF2B5EF4-FFF2-40B4-BE49-F238E27FC236}">
                <a16:creationId xmlns:a16="http://schemas.microsoft.com/office/drawing/2014/main" id="{ACD8A2C9-528F-CD60-97A2-C82C26D08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072" y="2082907"/>
            <a:ext cx="2457928" cy="32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68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14F6A-8789-D949-8802-4B1A20976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82E8385-5EAE-7512-ED08-1AEAE97CB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text&#10;&#10;AI-generated content may be incorrect.">
            <a:extLst>
              <a:ext uri="{FF2B5EF4-FFF2-40B4-BE49-F238E27FC236}">
                <a16:creationId xmlns:a16="http://schemas.microsoft.com/office/drawing/2014/main" id="{2C91C5D3-5F23-4BD2-1BF0-A06090C82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88152"/>
          </a:xfrm>
          <a:prstGeom prst="rect">
            <a:avLst/>
          </a:prstGeom>
        </p:spPr>
      </p:pic>
      <p:pic>
        <p:nvPicPr>
          <p:cNvPr id="6" name="Picture 5" descr="A screenshot of a home&#10;&#10;AI-generated content may be incorrect.">
            <a:extLst>
              <a:ext uri="{FF2B5EF4-FFF2-40B4-BE49-F238E27FC236}">
                <a16:creationId xmlns:a16="http://schemas.microsoft.com/office/drawing/2014/main" id="{4EB5854F-06F8-0AF0-63DB-F0756355A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0" y="2082907"/>
            <a:ext cx="2541880" cy="3359904"/>
          </a:xfrm>
          <a:prstGeom prst="rect">
            <a:avLst/>
          </a:prstGeom>
        </p:spPr>
      </p:pic>
      <p:pic>
        <p:nvPicPr>
          <p:cNvPr id="8" name="Picture 7" descr="A screenshot of a screenshot of a forest&#10;&#10;AI-generated content may be incorrect.">
            <a:extLst>
              <a:ext uri="{FF2B5EF4-FFF2-40B4-BE49-F238E27FC236}">
                <a16:creationId xmlns:a16="http://schemas.microsoft.com/office/drawing/2014/main" id="{722A9926-0CC8-57D5-50D6-E93BABA10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691" y="2082908"/>
            <a:ext cx="2581308" cy="36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1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6B852-8A03-3E4D-DBCE-16E70086C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62AC204-63C4-4B6E-A46C-7A49AF3E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0E643B86-B73F-7296-E353-3C186A2FB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2744"/>
          </a:xfrm>
          <a:prstGeom prst="rect">
            <a:avLst/>
          </a:prstGeom>
        </p:spPr>
      </p:pic>
      <p:pic>
        <p:nvPicPr>
          <p:cNvPr id="6" name="Picture 5" descr="A firefighter wearing a yellow uniform&#10;&#10;AI-generated content may be incorrect.">
            <a:extLst>
              <a:ext uri="{FF2B5EF4-FFF2-40B4-BE49-F238E27FC236}">
                <a16:creationId xmlns:a16="http://schemas.microsoft.com/office/drawing/2014/main" id="{011B43FA-939F-766A-0ED0-B49879A84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03" y="2092257"/>
            <a:ext cx="2396506" cy="1940248"/>
          </a:xfrm>
          <a:prstGeom prst="rect">
            <a:avLst/>
          </a:prstGeom>
        </p:spPr>
      </p:pic>
      <p:pic>
        <p:nvPicPr>
          <p:cNvPr id="8" name="Picture 7" descr="A page of a newspaper with a picture of smoke&#10;&#10;AI-generated content may be incorrect.">
            <a:extLst>
              <a:ext uri="{FF2B5EF4-FFF2-40B4-BE49-F238E27FC236}">
                <a16:creationId xmlns:a16="http://schemas.microsoft.com/office/drawing/2014/main" id="{9EF3412A-4698-B12D-F14D-5A094B8EE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09" y="2071450"/>
            <a:ext cx="2749691" cy="1809843"/>
          </a:xfrm>
          <a:prstGeom prst="rect">
            <a:avLst/>
          </a:prstGeom>
        </p:spPr>
      </p:pic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FC79452A-A9A3-1C63-A657-41F7DA45E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20" y="4041855"/>
            <a:ext cx="2647218" cy="6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D90E5-6232-D373-E8C7-EE1DFB955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A79EF38-5A85-F5B0-8021-E0E05B54E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FD4FA6BD-1B30-CED8-952F-2AC90E8D8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8352" cy="5971032"/>
          </a:xfrm>
          <a:prstGeom prst="rect">
            <a:avLst/>
          </a:prstGeom>
        </p:spPr>
      </p:pic>
      <p:pic>
        <p:nvPicPr>
          <p:cNvPr id="6" name="Picture 5" descr="A screenshot of a website&#10;&#10;AI-generated content may be incorrect.">
            <a:extLst>
              <a:ext uri="{FF2B5EF4-FFF2-40B4-BE49-F238E27FC236}">
                <a16:creationId xmlns:a16="http://schemas.microsoft.com/office/drawing/2014/main" id="{81491C76-03DD-81BA-A5C8-D88700DAE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28" y="2082907"/>
            <a:ext cx="1608249" cy="2527688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D1AEF43-DFD4-EEF7-75BB-9270DD655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78" y="2082907"/>
            <a:ext cx="3333921" cy="33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37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562E7-DEFF-7F6E-ED87-E84C5BA15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493E3C7-E557-0E48-6F7A-B4D6AE6AD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343B4308-A60F-81B8-B30D-C12A2E17C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6" name="Picture 5" descr="A person pointing at a person&#10;&#10;AI-generated content may be incorrect.">
            <a:extLst>
              <a:ext uri="{FF2B5EF4-FFF2-40B4-BE49-F238E27FC236}">
                <a16:creationId xmlns:a16="http://schemas.microsoft.com/office/drawing/2014/main" id="{BD787757-B492-760C-F21E-AA755B694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35" y="2082907"/>
            <a:ext cx="1619333" cy="154948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1C1DD3-9F8C-972C-DE44-471ED3CA2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69" y="2082907"/>
            <a:ext cx="3524431" cy="30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64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2025-12-09T15:01:42Z</dcterms:created>
  <dcterms:modified xsi:type="dcterms:W3CDTF">2025-12-09T15:24:28Z</dcterms:modified>
</cp:coreProperties>
</file>