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FBB6-5CA9-49BA-A302-DCAA42C78E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1841-60A5-4A15-B39B-DE204EBB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6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FBB6-5CA9-49BA-A302-DCAA42C78E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1841-60A5-4A15-B39B-DE204EBB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FBB6-5CA9-49BA-A302-DCAA42C78E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1841-60A5-4A15-B39B-DE204EBB0D0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86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FBB6-5CA9-49BA-A302-DCAA42C78E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1841-60A5-4A15-B39B-DE204EBB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94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FBB6-5CA9-49BA-A302-DCAA42C78E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1841-60A5-4A15-B39B-DE204EBB0D0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6963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FBB6-5CA9-49BA-A302-DCAA42C78E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1841-60A5-4A15-B39B-DE204EBB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FBB6-5CA9-49BA-A302-DCAA42C78E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1841-60A5-4A15-B39B-DE204EBB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75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FBB6-5CA9-49BA-A302-DCAA42C78E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1841-60A5-4A15-B39B-DE204EBB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2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FBB6-5CA9-49BA-A302-DCAA42C78E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1841-60A5-4A15-B39B-DE204EBB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1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FBB6-5CA9-49BA-A302-DCAA42C78E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1841-60A5-4A15-B39B-DE204EBB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8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FBB6-5CA9-49BA-A302-DCAA42C78E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1841-60A5-4A15-B39B-DE204EBB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5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FBB6-5CA9-49BA-A302-DCAA42C78E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1841-60A5-4A15-B39B-DE204EBB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1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FBB6-5CA9-49BA-A302-DCAA42C78E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1841-60A5-4A15-B39B-DE204EBB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7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FBB6-5CA9-49BA-A302-DCAA42C78E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1841-60A5-4A15-B39B-DE204EBB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7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FBB6-5CA9-49BA-A302-DCAA42C78E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1841-60A5-4A15-B39B-DE204EBB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5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FBB6-5CA9-49BA-A302-DCAA42C78E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1841-60A5-4A15-B39B-DE204EBB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1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3FBB6-5CA9-49BA-A302-DCAA42C78E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4F1841-60A5-4A15-B39B-DE204EBB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8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BB4094C-B0D0-274F-16C9-3D877C130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E3F23AAD-4FE7-8D90-36EA-64C6EBCAC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61304"/>
          </a:xfrm>
          <a:prstGeom prst="rect">
            <a:avLst/>
          </a:prstGeom>
        </p:spPr>
      </p:pic>
      <p:pic>
        <p:nvPicPr>
          <p:cNvPr id="7" name="Picture 6" descr="Two men hugging on a red carpet with 10 Downing Street in the background&#10;&#10;AI-generated content may be incorrect.">
            <a:extLst>
              <a:ext uri="{FF2B5EF4-FFF2-40B4-BE49-F238E27FC236}">
                <a16:creationId xmlns:a16="http://schemas.microsoft.com/office/drawing/2014/main" id="{FD0D1A15-9A38-4C38-4342-54B0DF3D4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986270" cy="377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6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5FDC4-FD36-DA66-7042-D6AC1609F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8DA35E0-4ABC-2CE2-41D7-9E8674AC1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2D592905-E58C-3E70-978C-CBBD5BC35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33872"/>
          </a:xfrm>
          <a:prstGeom prst="rect">
            <a:avLst/>
          </a:prstGeom>
        </p:spPr>
      </p:pic>
      <p:pic>
        <p:nvPicPr>
          <p:cNvPr id="6" name="Picture 5" descr="A person standing at a podium&#10;&#10;AI-generated content may be incorrect.">
            <a:extLst>
              <a:ext uri="{FF2B5EF4-FFF2-40B4-BE49-F238E27FC236}">
                <a16:creationId xmlns:a16="http://schemas.microsoft.com/office/drawing/2014/main" id="{79D19CC7-A111-E4D6-6A90-72F6AD927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7" y="2082907"/>
            <a:ext cx="4721209" cy="358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2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409A0-89BD-2809-2E10-52D9C3848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08BF6A1-2CCD-270C-CB29-3B354EB40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aper with text and blue text&#10;&#10;AI-generated content may be incorrect.">
            <a:extLst>
              <a:ext uri="{FF2B5EF4-FFF2-40B4-BE49-F238E27FC236}">
                <a16:creationId xmlns:a16="http://schemas.microsoft.com/office/drawing/2014/main" id="{16CEA17A-0EB7-1712-729E-0A8829B0D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779008"/>
          </a:xfrm>
          <a:prstGeom prst="rect">
            <a:avLst/>
          </a:prstGeom>
        </p:spPr>
      </p:pic>
      <p:pic>
        <p:nvPicPr>
          <p:cNvPr id="6" name="Picture 5" descr="A group of men in suits standing outside a black door&#10;&#10;AI-generated content may be incorrect.">
            <a:extLst>
              <a:ext uri="{FF2B5EF4-FFF2-40B4-BE49-F238E27FC236}">
                <a16:creationId xmlns:a16="http://schemas.microsoft.com/office/drawing/2014/main" id="{8D6D5A02-384E-01BB-48BA-0B013C2C4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06" y="2082906"/>
            <a:ext cx="4389222" cy="34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99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6EB89-7720-03F4-20B6-B5E767208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214E465-9278-2A27-E72B-075561097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aper with text and blue text&#10;&#10;AI-generated content may be incorrect.">
            <a:extLst>
              <a:ext uri="{FF2B5EF4-FFF2-40B4-BE49-F238E27FC236}">
                <a16:creationId xmlns:a16="http://schemas.microsoft.com/office/drawing/2014/main" id="{6FDEB573-8D05-F0BA-3391-0A23A4F29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06440"/>
          </a:xfrm>
          <a:prstGeom prst="rect">
            <a:avLst/>
          </a:prstGeom>
        </p:spPr>
      </p:pic>
      <p:pic>
        <p:nvPicPr>
          <p:cNvPr id="6" name="Picture 5" descr="A screenshot of a video chat&#10;&#10;AI-generated content may be incorrect.">
            <a:extLst>
              <a:ext uri="{FF2B5EF4-FFF2-40B4-BE49-F238E27FC236}">
                <a16:creationId xmlns:a16="http://schemas.microsoft.com/office/drawing/2014/main" id="{352E4983-96B7-A92F-C179-B28FCE557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494973" cy="365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9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E92B1-1AD1-A244-B1D3-078B311FA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38FEDDC-34C8-5736-AB60-C4DE827FC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4DC12C17-3D07-A701-9CA4-A6B210A5F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742432"/>
          </a:xfrm>
          <a:prstGeom prst="rect">
            <a:avLst/>
          </a:prstGeom>
        </p:spPr>
      </p:pic>
      <p:pic>
        <p:nvPicPr>
          <p:cNvPr id="6" name="Picture 5" descr="A screenshot of a tv show&#10;&#10;AI-generated content may be incorrect.">
            <a:extLst>
              <a:ext uri="{FF2B5EF4-FFF2-40B4-BE49-F238E27FC236}">
                <a16:creationId xmlns:a16="http://schemas.microsoft.com/office/drawing/2014/main" id="{3D867927-D37F-021B-0FB1-E8E297ED0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8"/>
            <a:ext cx="2832903" cy="354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41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390A2-06C2-C5B8-2464-D626A5C88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55ADA7A-5A14-2B86-1DBF-E11DA11E3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blue and yellow text&#10;&#10;AI-generated content may be incorrect.">
            <a:extLst>
              <a:ext uri="{FF2B5EF4-FFF2-40B4-BE49-F238E27FC236}">
                <a16:creationId xmlns:a16="http://schemas.microsoft.com/office/drawing/2014/main" id="{A22D0143-50C5-17A5-A73C-D1A25E5BE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06440"/>
          </a:xfrm>
          <a:prstGeom prst="rect">
            <a:avLst/>
          </a:prstGeom>
        </p:spPr>
      </p:pic>
      <p:pic>
        <p:nvPicPr>
          <p:cNvPr id="6" name="Picture 5" descr="A person in a suit&#10;&#10;AI-generated content may be incorrect.">
            <a:extLst>
              <a:ext uri="{FF2B5EF4-FFF2-40B4-BE49-F238E27FC236}">
                <a16:creationId xmlns:a16="http://schemas.microsoft.com/office/drawing/2014/main" id="{45E332E4-D648-0B4C-26F8-8732ADC0E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13" y="2082907"/>
            <a:ext cx="3118532" cy="35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6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B3D7B-42B5-E291-6076-7645B73A3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9AA4137-3FF6-2741-E2CB-F99881DB7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3C7620A9-801D-171A-85AF-872CC8D08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788152"/>
          </a:xfrm>
          <a:prstGeom prst="rect">
            <a:avLst/>
          </a:prstGeom>
        </p:spPr>
      </p:pic>
      <p:pic>
        <p:nvPicPr>
          <p:cNvPr id="6" name="Picture 5" descr="A person in a hat sitting in a field&#10;&#10;AI-generated content may be incorrect.">
            <a:extLst>
              <a:ext uri="{FF2B5EF4-FFF2-40B4-BE49-F238E27FC236}">
                <a16:creationId xmlns:a16="http://schemas.microsoft.com/office/drawing/2014/main" id="{CA4EED8D-5CA5-D9B3-F51A-5528218A2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891552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1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55D6D-3FCE-974A-6B62-16836F6DB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F98ABB6-6F9A-6296-7B3D-6C85BD361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BC56FCEA-BABB-03A4-F8DC-359401C94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61304"/>
          </a:xfrm>
          <a:prstGeom prst="rect">
            <a:avLst/>
          </a:prstGeom>
        </p:spPr>
      </p:pic>
      <p:pic>
        <p:nvPicPr>
          <p:cNvPr id="6" name="Picture 5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7F0D8CC2-C086-A9BB-5ACB-34E925093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446505" cy="363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55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6DCFA-5209-3FE5-CE3B-74CE875FF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C4BED67-241B-86B3-4A49-3313E3CF8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blue text&#10;&#10;AI-generated content may be incorrect.">
            <a:extLst>
              <a:ext uri="{FF2B5EF4-FFF2-40B4-BE49-F238E27FC236}">
                <a16:creationId xmlns:a16="http://schemas.microsoft.com/office/drawing/2014/main" id="{48D37F8D-5D37-6E7C-0A04-0573EFEB1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25896"/>
          </a:xfrm>
          <a:prstGeom prst="rect">
            <a:avLst/>
          </a:prstGeom>
        </p:spPr>
      </p:pic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9C4F8534-6324-3C86-6064-3F78A3DED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28" y="2082908"/>
            <a:ext cx="2752587" cy="360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77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1</cp:revision>
  <dcterms:created xsi:type="dcterms:W3CDTF">2025-12-10T04:35:01Z</dcterms:created>
  <dcterms:modified xsi:type="dcterms:W3CDTF">2025-12-10T04:44:16Z</dcterms:modified>
</cp:coreProperties>
</file>