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5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35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65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7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3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3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0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0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7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E8E5-BC43-4C24-9A7F-1D74A39F1E1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3324FD-7A6F-4DEB-9AC8-870E4F0C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49687-E112-3293-79A5-E323AE237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08BA7A8-B528-2BA2-9D78-85A497318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colored highlighters&#10;&#10;AI-generated content may be incorrect.">
            <a:extLst>
              <a:ext uri="{FF2B5EF4-FFF2-40B4-BE49-F238E27FC236}">
                <a16:creationId xmlns:a16="http://schemas.microsoft.com/office/drawing/2014/main" id="{C8E5EDCB-F964-7698-9F75-086DDEEF1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AE169-8AC9-699A-06FE-B757ABCAD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D6A6A20-16B5-AF0A-F4C7-9F2670DEC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F26AE844-B62B-B314-EC33-BAC54D92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1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6222C-BC2A-170E-677A-6EF99FC6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959E081-FD7B-6783-984A-520F3D9F9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0EDD6E8C-7F2D-38D1-916B-5F340B834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3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9DFC4-B924-5E59-3F29-95B959E73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081C7C7-E7A7-AF67-F5FC-BAA450D2E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8CBEC92F-D943-5900-0F57-FCA95F60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1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81A6C-5CDD-F128-2A55-D88A736F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20F1A21-609C-975F-200A-AF66EC331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D7DC2AE6-2D6C-F08D-510D-84BE778DB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8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9567B-22ED-AF61-0EDA-AFA2DB965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3DFADE6-DD48-054B-31E1-D88D9051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24235860-F177-E6FF-3C71-CD65459E4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79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B2FC7-F74D-DC36-4D4B-1267E9788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685DBB9-2767-E63B-6B8E-27ACDBF1D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7782C0AB-5927-AF10-C11C-35E7A5B6D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15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2025-12-10T16:09:01Z</dcterms:created>
  <dcterms:modified xsi:type="dcterms:W3CDTF">2025-12-10T19:52:44Z</dcterms:modified>
</cp:coreProperties>
</file>