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05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1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344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71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546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42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0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5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2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97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0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3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3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9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3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FE8E5-BC43-4C24-9A7F-1D74A39F1E1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3324FD-7A6F-4DEB-9AC8-870E4F0C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5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B60E9E5-6B17-7927-B240-A32271D53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4719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2025-12-10T16:09:01Z</dcterms:created>
  <dcterms:modified xsi:type="dcterms:W3CDTF">2025-12-10T16:14:24Z</dcterms:modified>
</cp:coreProperties>
</file>