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5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3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30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6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6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1CC1-3DC1-4042-88D3-FB46413DAF0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99FE3E8-5746-406C-898C-98499A52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6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7394E3A-7B64-C77B-592C-67093560C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DEB77E89-1358-34A4-65C2-C864F9272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7" name="Picture 6" descr="A person in a suit&#10;&#10;AI-generated content may be incorrect.">
            <a:extLst>
              <a:ext uri="{FF2B5EF4-FFF2-40B4-BE49-F238E27FC236}">
                <a16:creationId xmlns:a16="http://schemas.microsoft.com/office/drawing/2014/main" id="{2C47DEE6-6DA0-FE9A-D833-D90426D43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2082906"/>
            <a:ext cx="3728047" cy="38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F171-F26E-01FA-881E-E0CCA7A4D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BA12DB-385C-A084-4AF9-14630E211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B8A69260-9F5B-0A25-12DB-48EC1399A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9171"/>
          </a:xfrm>
          <a:prstGeom prst="rect">
            <a:avLst/>
          </a:prstGeom>
        </p:spPr>
      </p:pic>
      <p:pic>
        <p:nvPicPr>
          <p:cNvPr id="6" name="Picture 5" descr="A smoke coming out of a chimney&#10;&#10;AI-generated content may be incorrect.">
            <a:extLst>
              <a:ext uri="{FF2B5EF4-FFF2-40B4-BE49-F238E27FC236}">
                <a16:creationId xmlns:a16="http://schemas.microsoft.com/office/drawing/2014/main" id="{5A11BCE2-D095-B3C3-443B-860FE61B5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87851" cy="35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FFE0-C8EF-9CA7-1293-074BFB37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E15C33B-95CC-EFCD-28F4-B356645C6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5867B1C8-09B2-8B1B-53D3-3FB991406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7400"/>
          </a:xfrm>
          <a:prstGeom prst="rect">
            <a:avLst/>
          </a:prstGeom>
        </p:spPr>
      </p:pic>
      <p:pic>
        <p:nvPicPr>
          <p:cNvPr id="6" name="Picture 5" descr="A screenshot of a social media ad&#10;&#10;AI-generated content may be incorrect.">
            <a:extLst>
              <a:ext uri="{FF2B5EF4-FFF2-40B4-BE49-F238E27FC236}">
                <a16:creationId xmlns:a16="http://schemas.microsoft.com/office/drawing/2014/main" id="{EACD3A01-08E5-7917-7A7A-4A796AECC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363528" cy="3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E962-F5A7-CB43-92BE-E68FD710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48966C-D9E2-EDC8-8FDB-AD017DF3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7D983D3-BC5B-4C86-8E4A-790E53097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2714"/>
          </a:xfrm>
          <a:prstGeom prst="rect">
            <a:avLst/>
          </a:prstGeom>
        </p:spPr>
      </p:pic>
      <p:pic>
        <p:nvPicPr>
          <p:cNvPr id="6" name="Picture 5" descr="A screenshot of a mobile phone&#10;&#10;AI-generated content may be incorrect.">
            <a:extLst>
              <a:ext uri="{FF2B5EF4-FFF2-40B4-BE49-F238E27FC236}">
                <a16:creationId xmlns:a16="http://schemas.microsoft.com/office/drawing/2014/main" id="{18ED81D5-26E9-4FF0-3F49-4F21FF820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90" y="2031752"/>
            <a:ext cx="2746010" cy="38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94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296F4-3D04-F061-55BF-23D97FA0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A781A1-2447-5199-4ADD-4FE53208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C2BF1DD0-D6AE-52D4-E950-C8F597717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56514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D85822A-73B6-D56A-A9D0-63612BB61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712729" cy="36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968B1-780F-A8EE-9B92-FAEFF909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FB9D156-9EFB-A09F-0363-0EB11CD4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B41CDEA3-C3FB-003A-C2B8-B485EC00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98029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05BBAC2D-7AA4-5169-1470-646439104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86" y="2082907"/>
            <a:ext cx="2931072" cy="36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3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D7A85-FE1C-ACC5-14B1-BF2EE313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B172618-63E9-35D6-E046-21930C09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25A06B9D-A23F-C467-5289-0014189E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7400"/>
          </a:xfrm>
          <a:prstGeom prst="rect">
            <a:avLst/>
          </a:prstGeom>
        </p:spPr>
      </p:pic>
      <p:pic>
        <p:nvPicPr>
          <p:cNvPr id="8" name="Picture 7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C581D3DE-4ADA-747D-25AC-B5170509C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12" y="2082907"/>
            <a:ext cx="2735467" cy="36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1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FBCA9-0BB7-1A71-3458-966B5FB6C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9C2897-3495-9747-CF81-54AD52704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68860AC-31B5-2882-99A2-D1A3E5017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7400"/>
          </a:xfrm>
          <a:prstGeom prst="rect">
            <a:avLst/>
          </a:prstGeom>
        </p:spPr>
      </p:pic>
      <p:pic>
        <p:nvPicPr>
          <p:cNvPr id="6" name="Picture 5" descr="A hand holding a cell phone&#10;&#10;AI-generated content may be incorrect.">
            <a:extLst>
              <a:ext uri="{FF2B5EF4-FFF2-40B4-BE49-F238E27FC236}">
                <a16:creationId xmlns:a16="http://schemas.microsoft.com/office/drawing/2014/main" id="{83258213-D666-0A84-B7A2-DE0FAB58D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71" y="2082906"/>
            <a:ext cx="5006629" cy="35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4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3498-5CA2-F673-7AF4-7EAE434BD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5B6E8C8-3FF9-BB7B-5D48-5D2E30FC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0E6A89D1-22BA-0531-75DC-DD31FEF2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7400"/>
          </a:xfrm>
          <a:prstGeom prst="rect">
            <a:avLst/>
          </a:prstGeom>
        </p:spPr>
      </p:pic>
      <p:pic>
        <p:nvPicPr>
          <p:cNvPr id="6" name="Picture 5" descr="A person with a surprised expression&#10;&#10;AI-generated content may be incorrect.">
            <a:extLst>
              <a:ext uri="{FF2B5EF4-FFF2-40B4-BE49-F238E27FC236}">
                <a16:creationId xmlns:a16="http://schemas.microsoft.com/office/drawing/2014/main" id="{725D52C7-2162-E3FF-7785-D758DE738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96" y="2082908"/>
            <a:ext cx="2552397" cy="2105120"/>
          </a:xfrm>
          <a:prstGeom prst="rect">
            <a:avLst/>
          </a:prstGeom>
        </p:spPr>
      </p:pic>
      <p:pic>
        <p:nvPicPr>
          <p:cNvPr id="8" name="Picture 7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B5804D0E-17CD-B5D8-6D2F-2DECC0037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93" y="2101958"/>
            <a:ext cx="2587107" cy="16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4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264B-E00D-82C6-703F-A87677953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ECBD88D-716C-B9DA-E9EF-C3AE7EF27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E32DA431-48CE-7997-424D-4951B790B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0943"/>
          </a:xfrm>
          <a:prstGeom prst="rect">
            <a:avLst/>
          </a:prstGeom>
        </p:spPr>
      </p:pic>
      <p:pic>
        <p:nvPicPr>
          <p:cNvPr id="6" name="Picture 5" descr="A graph with orange lines and numbers&#10;&#10;AI-generated content may be incorrect.">
            <a:extLst>
              <a:ext uri="{FF2B5EF4-FFF2-40B4-BE49-F238E27FC236}">
                <a16:creationId xmlns:a16="http://schemas.microsoft.com/office/drawing/2014/main" id="{F65D4856-A0C0-2536-9049-CC8D830C6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930330" cy="35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47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E8F4-017A-3679-060E-450B850E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DA9130F-3FD4-160A-D0FF-CC3D13DE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yellow text&#10;&#10;AI-generated content may be incorrect.">
            <a:extLst>
              <a:ext uri="{FF2B5EF4-FFF2-40B4-BE49-F238E27FC236}">
                <a16:creationId xmlns:a16="http://schemas.microsoft.com/office/drawing/2014/main" id="{C45440B4-8032-4DBC-DE00-5EEAF4977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9171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843D6726-6363-BE33-C29D-643AEC454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239001" cy="3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2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15E7-A9C7-B09A-AA06-E22431325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1E67F2D-DCBF-204D-9E57-747EBA26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B2F7DED-4C55-35DF-EB75-26E470924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45629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EB74AB00-43C7-8340-0953-9998B8A8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41" y="2082907"/>
            <a:ext cx="4886060" cy="37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6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6A51F-0950-BF42-B3C4-3DFB1E26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978D671-949D-B5EA-E04A-8D719843A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FD7C5E9-467F-F99A-A308-9F5182C14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76257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4BF80E08-88E3-6109-8FB0-49A9BDFB8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290466" cy="37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0EB9-C6EE-50AC-40AD-A01484814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18B4978-3A02-B837-F274-4A0A94CD1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F520A364-B531-CC4E-3E3A-C404DEAD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6063343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B98CC12-F144-4B92-BAA1-69CA7F904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75106" cy="28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7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CBD75-C203-A6E0-B2D2-A316E3F7A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6362CFE-8442-454D-595C-3AD27541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yellow and purple text&#10;&#10;AI-generated content may be incorrect.">
            <a:extLst>
              <a:ext uri="{FF2B5EF4-FFF2-40B4-BE49-F238E27FC236}">
                <a16:creationId xmlns:a16="http://schemas.microsoft.com/office/drawing/2014/main" id="{7EB41680-C69F-0ECF-3607-CCC8AE22E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0943"/>
          </a:xfrm>
          <a:prstGeom prst="rect">
            <a:avLst/>
          </a:prstGeom>
        </p:spPr>
      </p:pic>
      <p:pic>
        <p:nvPicPr>
          <p:cNvPr id="6" name="Picture 5" descr="A person with grey hair and a microphone&#10;&#10;AI-generated content may be incorrect.">
            <a:extLst>
              <a:ext uri="{FF2B5EF4-FFF2-40B4-BE49-F238E27FC236}">
                <a16:creationId xmlns:a16="http://schemas.microsoft.com/office/drawing/2014/main" id="{8DCC4F23-60DD-9FCD-780F-EF4BDC436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10" y="2082906"/>
            <a:ext cx="5010690" cy="31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644E2-A2BF-7D0F-F242-941AF610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62AFEB3-F264-7A90-3543-AED8F6387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A1E0070-C044-22AD-CD23-49C7B55C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person in a suit and tie sitting at a table with a microphone and water bottle&#10;&#10;AI-generated content may be incorrect.">
            <a:extLst>
              <a:ext uri="{FF2B5EF4-FFF2-40B4-BE49-F238E27FC236}">
                <a16:creationId xmlns:a16="http://schemas.microsoft.com/office/drawing/2014/main" id="{8F85DF27-1CA3-08C0-8FF5-EA9A30BB7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98" y="2082907"/>
            <a:ext cx="5012827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2025-12-18T02:21:03Z</dcterms:created>
  <dcterms:modified xsi:type="dcterms:W3CDTF">2025-12-18T02:43:20Z</dcterms:modified>
</cp:coreProperties>
</file>