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3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94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6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22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2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40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1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7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3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4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88F9E-612F-42D0-B1E5-C5C40939FFB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0A67E1-C341-4B7D-8F1F-AB0AB592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79FF357-43B7-4185-95F0-943FBD53A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a yellow and blue text&#10;&#10;AI-generated content may be incorrect.">
            <a:extLst>
              <a:ext uri="{FF2B5EF4-FFF2-40B4-BE49-F238E27FC236}">
                <a16:creationId xmlns:a16="http://schemas.microsoft.com/office/drawing/2014/main" id="{143BF6A5-AA2E-F47A-A233-6208736DA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16752"/>
          </a:xfrm>
          <a:prstGeom prst="rect">
            <a:avLst/>
          </a:prstGeom>
        </p:spPr>
      </p:pic>
      <p:pic>
        <p:nvPicPr>
          <p:cNvPr id="7" name="Picture 6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58D68722-D344-440A-4A9B-E3EA49833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6" y="2082907"/>
            <a:ext cx="5117063" cy="33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3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8260A-A3FA-E0CA-A3C1-487594268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7F27B1E-8AF9-C632-201C-D1C372C93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8B462501-D20F-2065-0DF1-0DFCA2F1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10" name="Picture 9" descr="A white building with columns at night&#10;&#10;AI-generated content may be incorrect.">
            <a:extLst>
              <a:ext uri="{FF2B5EF4-FFF2-40B4-BE49-F238E27FC236}">
                <a16:creationId xmlns:a16="http://schemas.microsoft.com/office/drawing/2014/main" id="{CAE30788-AFCE-6BA4-2712-8F572580F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96" y="2082907"/>
            <a:ext cx="2737104" cy="3834015"/>
          </a:xfrm>
          <a:prstGeom prst="rect">
            <a:avLst/>
          </a:prstGeom>
        </p:spPr>
      </p:pic>
      <p:pic>
        <p:nvPicPr>
          <p:cNvPr id="12" name="Picture 11" descr="A person and person with text&#10;&#10;AI-generated content may be incorrect.">
            <a:extLst>
              <a:ext uri="{FF2B5EF4-FFF2-40B4-BE49-F238E27FC236}">
                <a16:creationId xmlns:a16="http://schemas.microsoft.com/office/drawing/2014/main" id="{173603EC-180E-F6D0-DECC-2A425A96B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90" y="2082907"/>
            <a:ext cx="2304306" cy="281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0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2FFBF-AD1D-F53A-41D6-C099DC43D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6C9F66B-B7A3-E339-AA0D-5BA98CFFB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in the middle&#10;&#10;AI-generated content may be incorrect.">
            <a:extLst>
              <a:ext uri="{FF2B5EF4-FFF2-40B4-BE49-F238E27FC236}">
                <a16:creationId xmlns:a16="http://schemas.microsoft.com/office/drawing/2014/main" id="{C83F6A6E-5385-DD3B-7B63-ED9265DDD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7608"/>
          </a:xfrm>
          <a:prstGeom prst="rect">
            <a:avLst/>
          </a:prstGeom>
        </p:spPr>
      </p:pic>
      <p:pic>
        <p:nvPicPr>
          <p:cNvPr id="6" name="Picture 5" descr="A screenshot of a website&#10;&#10;AI-generated content may be incorrect.">
            <a:extLst>
              <a:ext uri="{FF2B5EF4-FFF2-40B4-BE49-F238E27FC236}">
                <a16:creationId xmlns:a16="http://schemas.microsoft.com/office/drawing/2014/main" id="{C84F2A6D-050D-E0ED-1DBF-324C9A978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101607"/>
            <a:ext cx="3340272" cy="2673487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C32B720-C83A-17F8-E5A1-0D48A931F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698" y="2082907"/>
            <a:ext cx="1553859" cy="13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7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E7AC5-9528-A688-95E3-2FB88509D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BC34615-E1F3-43E2-5E84-45EAFE71C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yellow text&#10;&#10;AI-generated content may be incorrect.">
            <a:extLst>
              <a:ext uri="{FF2B5EF4-FFF2-40B4-BE49-F238E27FC236}">
                <a16:creationId xmlns:a16="http://schemas.microsoft.com/office/drawing/2014/main" id="{4B86C6A8-6036-2CB2-0369-78C372166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98464"/>
          </a:xfrm>
          <a:prstGeom prst="rect">
            <a:avLst/>
          </a:prstGeom>
        </p:spPr>
      </p:pic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1F7FD4F5-9DB6-FE4B-E3EF-72F6E23F9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62" y="2082907"/>
            <a:ext cx="5170037" cy="28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8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2F140-A529-5057-83BE-E2110F36D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B9D3307-BF17-8E7D-B30A-AF0A4A061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1414B972-7578-7E73-0169-FF06F74E3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25896"/>
          </a:xfrm>
          <a:prstGeom prst="rect">
            <a:avLst/>
          </a:prstGeom>
        </p:spPr>
      </p:pic>
      <p:pic>
        <p:nvPicPr>
          <p:cNvPr id="6" name="Picture 5" descr="A graph with a red line&#10;&#10;AI-generated content may be incorrect.">
            <a:extLst>
              <a:ext uri="{FF2B5EF4-FFF2-40B4-BE49-F238E27FC236}">
                <a16:creationId xmlns:a16="http://schemas.microsoft.com/office/drawing/2014/main" id="{D506E4EB-09E6-18F7-CF20-DC084B1BB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36" y="2082907"/>
            <a:ext cx="5285264" cy="31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98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27CFB-4734-8BC4-25F7-BC2FD3185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57EE447-881C-078E-AAEA-3F2AFAF9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EE9038CA-6F2F-CC44-2BD7-939DA306F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43016"/>
          </a:xfrm>
          <a:prstGeom prst="rect">
            <a:avLst/>
          </a:prstGeom>
        </p:spPr>
      </p:pic>
      <p:pic>
        <p:nvPicPr>
          <p:cNvPr id="6" name="Picture 5" descr="A map of the earth&#10;&#10;AI-generated content may be incorrect.">
            <a:extLst>
              <a:ext uri="{FF2B5EF4-FFF2-40B4-BE49-F238E27FC236}">
                <a16:creationId xmlns:a16="http://schemas.microsoft.com/office/drawing/2014/main" id="{8FBDE54D-A82E-7238-41DF-65BC9B39D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2082908"/>
            <a:ext cx="5169408" cy="2496140"/>
          </a:xfrm>
          <a:prstGeom prst="rect">
            <a:avLst/>
          </a:prstGeom>
        </p:spPr>
      </p:pic>
      <p:pic>
        <p:nvPicPr>
          <p:cNvPr id="8" name="Picture 7" descr="A person sitting at a table&#10;&#10;AI-generated content may be incorrect.">
            <a:extLst>
              <a:ext uri="{FF2B5EF4-FFF2-40B4-BE49-F238E27FC236}">
                <a16:creationId xmlns:a16="http://schemas.microsoft.com/office/drawing/2014/main" id="{D1CC517C-B8BF-664F-B74B-CF52CFFC9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3854824"/>
            <a:ext cx="2349184" cy="18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8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FEA0F-A963-D78C-5383-CF165B87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23D81F6-B23F-DB9F-D703-9A6D5994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B9BE1214-1927-8178-0645-292B00B1B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88152"/>
          </a:xfrm>
          <a:prstGeom prst="rect">
            <a:avLst/>
          </a:prstGeom>
        </p:spPr>
      </p:pic>
      <p:pic>
        <p:nvPicPr>
          <p:cNvPr id="6" name="Picture 5" descr="A map of the earth&#10;&#10;AI-generated content may be incorrect.">
            <a:extLst>
              <a:ext uri="{FF2B5EF4-FFF2-40B4-BE49-F238E27FC236}">
                <a16:creationId xmlns:a16="http://schemas.microsoft.com/office/drawing/2014/main" id="{3B6A210F-BAE2-BAFA-9F44-4F6B9C6C2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82" y="2082907"/>
            <a:ext cx="5125618" cy="2479444"/>
          </a:xfrm>
          <a:prstGeom prst="rect">
            <a:avLst/>
          </a:prstGeom>
        </p:spPr>
      </p:pic>
      <p:pic>
        <p:nvPicPr>
          <p:cNvPr id="8" name="Picture 7" descr="Two men holding a sign in front of a white house&#10;&#10;AI-generated content may be incorrect.">
            <a:extLst>
              <a:ext uri="{FF2B5EF4-FFF2-40B4-BE49-F238E27FC236}">
                <a16:creationId xmlns:a16="http://schemas.microsoft.com/office/drawing/2014/main" id="{3AF49490-0578-0FCB-A4FC-98448DD9F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80" y="3979764"/>
            <a:ext cx="1725283" cy="17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4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B84DF-1255-C474-0428-70EB4B33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4661702-8EA4-1828-DB36-6E57A1887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028D51F5-E9BF-B852-8EE1-A8F2D322A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15584"/>
          </a:xfrm>
          <a:prstGeom prst="rect">
            <a:avLst/>
          </a:prstGeom>
        </p:spPr>
      </p:pic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AFB4B57-4C20-23AD-2C35-6D6A205A4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1" y="2082906"/>
            <a:ext cx="5075459" cy="2452517"/>
          </a:xfrm>
          <a:prstGeom prst="rect">
            <a:avLst/>
          </a:prstGeom>
        </p:spPr>
      </p:pic>
      <p:pic>
        <p:nvPicPr>
          <p:cNvPr id="8" name="Picture 7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52E0A218-A034-D030-0D33-14A7A31B7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09" y="3548835"/>
            <a:ext cx="1576405" cy="24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82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FE5A3-668C-61B4-9B7B-DE782EE2E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DB4E692-E459-B2AF-6E10-5D6A7E913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EB7041A3-90AE-13D2-18FE-318E6B4DB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06440"/>
          </a:xfrm>
          <a:prstGeom prst="rect">
            <a:avLst/>
          </a:prstGeom>
        </p:spPr>
      </p:pic>
      <p:pic>
        <p:nvPicPr>
          <p:cNvPr id="6" name="Picture 5" descr="A map of land with a picture of land&#10;&#10;AI-generated content may be incorrect.">
            <a:extLst>
              <a:ext uri="{FF2B5EF4-FFF2-40B4-BE49-F238E27FC236}">
                <a16:creationId xmlns:a16="http://schemas.microsoft.com/office/drawing/2014/main" id="{F607A9FD-2903-3043-320C-60370FDC8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4" y="2082907"/>
            <a:ext cx="5160012" cy="2462549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D0F8788-51A3-C186-23B1-B8A5D89CD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22" y="3314181"/>
            <a:ext cx="2150393" cy="26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56963-EF19-A5AC-0FA7-4CC166A2B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3538A27-87BE-8692-900A-0985FC8E8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2ECB570F-5FA9-9299-C039-D50E1796E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24728"/>
          </a:xfrm>
          <a:prstGeom prst="rect">
            <a:avLst/>
          </a:prstGeom>
        </p:spPr>
      </p:pic>
      <p:pic>
        <p:nvPicPr>
          <p:cNvPr id="6" name="Picture 5" descr="A graph of a price&#10;&#10;AI-generated content may be incorrect.">
            <a:extLst>
              <a:ext uri="{FF2B5EF4-FFF2-40B4-BE49-F238E27FC236}">
                <a16:creationId xmlns:a16="http://schemas.microsoft.com/office/drawing/2014/main" id="{C0C1FD54-1C69-3580-7009-788A844B6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15" y="2082906"/>
            <a:ext cx="5060685" cy="322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1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58481-312C-E250-F023-3B0859649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90F02C6-C87F-4D6D-C9EB-5B7FEB815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0B27A53D-2857-1216-3C83-FCAF7A33B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89320"/>
          </a:xfrm>
          <a:prstGeom prst="rect">
            <a:avLst/>
          </a:prstGeom>
        </p:spPr>
      </p:pic>
      <p:pic>
        <p:nvPicPr>
          <p:cNvPr id="6" name="Picture 5" descr="A group of wind turbines in the clouds&#10;&#10;AI-generated content may be incorrect.">
            <a:extLst>
              <a:ext uri="{FF2B5EF4-FFF2-40B4-BE49-F238E27FC236}">
                <a16:creationId xmlns:a16="http://schemas.microsoft.com/office/drawing/2014/main" id="{14D68D3E-5F11-9A49-A749-02B960FB1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77051" cy="32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2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2025-12-18T23:04:56Z</dcterms:created>
  <dcterms:modified xsi:type="dcterms:W3CDTF">2025-12-18T23:34:00Z</dcterms:modified>
</cp:coreProperties>
</file>