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4EB06-A90B-45F3-A0C4-FEDB812568AC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4227-4ED4-4027-A028-47447C9F4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79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4EB06-A90B-45F3-A0C4-FEDB812568AC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4227-4ED4-4027-A028-47447C9F4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94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4EB06-A90B-45F3-A0C4-FEDB812568AC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4227-4ED4-4027-A028-47447C9F4C4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6010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4EB06-A90B-45F3-A0C4-FEDB812568AC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4227-4ED4-4027-A028-47447C9F4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13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4EB06-A90B-45F3-A0C4-FEDB812568AC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4227-4ED4-4027-A028-47447C9F4C4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2247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4EB06-A90B-45F3-A0C4-FEDB812568AC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4227-4ED4-4027-A028-47447C9F4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14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4EB06-A90B-45F3-A0C4-FEDB812568AC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4227-4ED4-4027-A028-47447C9F4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48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4EB06-A90B-45F3-A0C4-FEDB812568AC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4227-4ED4-4027-A028-47447C9F4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68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4EB06-A90B-45F3-A0C4-FEDB812568AC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4227-4ED4-4027-A028-47447C9F4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63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4EB06-A90B-45F3-A0C4-FEDB812568AC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4227-4ED4-4027-A028-47447C9F4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87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4EB06-A90B-45F3-A0C4-FEDB812568AC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4227-4ED4-4027-A028-47447C9F4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6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4EB06-A90B-45F3-A0C4-FEDB812568AC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4227-4ED4-4027-A028-47447C9F4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47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4EB06-A90B-45F3-A0C4-FEDB812568AC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4227-4ED4-4027-A028-47447C9F4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8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4EB06-A90B-45F3-A0C4-FEDB812568AC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4227-4ED4-4027-A028-47447C9F4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74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4EB06-A90B-45F3-A0C4-FEDB812568AC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4227-4ED4-4027-A028-47447C9F4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6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4EB06-A90B-45F3-A0C4-FEDB812568AC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4227-4ED4-4027-A028-47447C9F4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97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4EB06-A90B-45F3-A0C4-FEDB812568AC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0B24227-4ED4-4027-A028-47447C9F4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37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E1050B9A-C88D-6291-53C4-CDB22FD91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5" name="Picture 4" descr="A document with text on it&#10;&#10;AI-generated content may be incorrect.">
            <a:extLst>
              <a:ext uri="{FF2B5EF4-FFF2-40B4-BE49-F238E27FC236}">
                <a16:creationId xmlns:a16="http://schemas.microsoft.com/office/drawing/2014/main" id="{5C8F4DAC-F2E0-C2E2-DA65-ED665D3C54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61304"/>
          </a:xfrm>
          <a:prstGeom prst="rect">
            <a:avLst/>
          </a:prstGeom>
        </p:spPr>
      </p:pic>
      <p:pic>
        <p:nvPicPr>
          <p:cNvPr id="7" name="Picture 6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00926DDE-A05B-160C-B13F-6E384BF579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105" y="2082907"/>
            <a:ext cx="2854263" cy="365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145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32020-2162-D1E9-3779-ACCF6BD4C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11BA0CFA-9335-B111-2A91-B55EBD76E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A04C6B33-FAB4-D8EA-2E54-215BE66279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852160"/>
          </a:xfrm>
          <a:prstGeom prst="rect">
            <a:avLst/>
          </a:prstGeom>
        </p:spPr>
      </p:pic>
      <p:pic>
        <p:nvPicPr>
          <p:cNvPr id="6" name="Picture 5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4DA9FA2C-6803-BEF9-CA97-B82A9F7004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509" y="2082907"/>
            <a:ext cx="2366972" cy="359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21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12F2F7-828D-331D-6F21-CC0A7108A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17C2D690-82C1-A08B-A656-A144E8AC5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on it&#10;&#10;AI-generated content may be incorrect.">
            <a:extLst>
              <a:ext uri="{FF2B5EF4-FFF2-40B4-BE49-F238E27FC236}">
                <a16:creationId xmlns:a16="http://schemas.microsoft.com/office/drawing/2014/main" id="{697F4190-897C-BF2A-A6A1-A306275256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07024"/>
          </a:xfrm>
          <a:prstGeom prst="rect">
            <a:avLst/>
          </a:prstGeom>
        </p:spPr>
      </p:pic>
      <p:pic>
        <p:nvPicPr>
          <p:cNvPr id="6" name="Picture 5" descr="A screenshot of a video chat&#10;&#10;AI-generated content may be incorrect.">
            <a:extLst>
              <a:ext uri="{FF2B5EF4-FFF2-40B4-BE49-F238E27FC236}">
                <a16:creationId xmlns:a16="http://schemas.microsoft.com/office/drawing/2014/main" id="{3BF5DB94-CFE2-63ED-0B56-6D67B960C2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170" y="2082907"/>
            <a:ext cx="2659882" cy="375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5474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A8D16-B48A-17D9-FF1D-51F892AEA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3BB109DB-A4C4-6F02-9000-B305E1DCB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document&#10;&#10;AI-generated content may be incorrect.">
            <a:extLst>
              <a:ext uri="{FF2B5EF4-FFF2-40B4-BE49-F238E27FC236}">
                <a16:creationId xmlns:a16="http://schemas.microsoft.com/office/drawing/2014/main" id="{E1A91437-0859-2C73-7B15-EA7A220E53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71032"/>
          </a:xfrm>
          <a:prstGeom prst="rect">
            <a:avLst/>
          </a:prstGeom>
        </p:spPr>
      </p:pic>
      <p:pic>
        <p:nvPicPr>
          <p:cNvPr id="6" name="Picture 5" descr="A screenshot of a cellphone&#10;&#10;AI-generated content may be incorrect.">
            <a:extLst>
              <a:ext uri="{FF2B5EF4-FFF2-40B4-BE49-F238E27FC236}">
                <a16:creationId xmlns:a16="http://schemas.microsoft.com/office/drawing/2014/main" id="{99E14D51-F741-5CE3-585B-9455942C5D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7"/>
            <a:ext cx="2270681" cy="372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9233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F5B18-3356-E13D-B5C1-F9603140B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99FDC8A4-2556-8D43-009C-19AE68EE3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on it&#10;&#10;AI-generated content may be incorrect.">
            <a:extLst>
              <a:ext uri="{FF2B5EF4-FFF2-40B4-BE49-F238E27FC236}">
                <a16:creationId xmlns:a16="http://schemas.microsoft.com/office/drawing/2014/main" id="{17A68C2D-76F6-15FE-7DBC-8D92A7F9F1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43600"/>
          </a:xfrm>
          <a:prstGeom prst="rect">
            <a:avLst/>
          </a:prstGeom>
        </p:spPr>
      </p:pic>
      <p:pic>
        <p:nvPicPr>
          <p:cNvPr id="6" name="Picture 5" descr="A graph showing the price of a trade deficit&#10;&#10;AI-generated content may be incorrect.">
            <a:extLst>
              <a:ext uri="{FF2B5EF4-FFF2-40B4-BE49-F238E27FC236}">
                <a16:creationId xmlns:a16="http://schemas.microsoft.com/office/drawing/2014/main" id="{91F662EE-4014-F9B6-1956-B238A1A5EF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983" y="2082907"/>
            <a:ext cx="5067150" cy="356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840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2</cp:revision>
  <dcterms:created xsi:type="dcterms:W3CDTF">2025-12-21T19:55:21Z</dcterms:created>
  <dcterms:modified xsi:type="dcterms:W3CDTF">2025-12-21T19:59:41Z</dcterms:modified>
</cp:coreProperties>
</file>