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BE04-878B-44CB-B66A-5B1044614E0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7E5B-EE39-4D97-84F9-1D0AD454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6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BE04-878B-44CB-B66A-5B1044614E0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7E5B-EE39-4D97-84F9-1D0AD454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7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BE04-878B-44CB-B66A-5B1044614E0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7E5B-EE39-4D97-84F9-1D0AD454E30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705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BE04-878B-44CB-B66A-5B1044614E0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7E5B-EE39-4D97-84F9-1D0AD454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78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BE04-878B-44CB-B66A-5B1044614E0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7E5B-EE39-4D97-84F9-1D0AD454E30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1957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BE04-878B-44CB-B66A-5B1044614E0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7E5B-EE39-4D97-84F9-1D0AD454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7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BE04-878B-44CB-B66A-5B1044614E0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7E5B-EE39-4D97-84F9-1D0AD454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6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BE04-878B-44CB-B66A-5B1044614E0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7E5B-EE39-4D97-84F9-1D0AD454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5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BE04-878B-44CB-B66A-5B1044614E0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7E5B-EE39-4D97-84F9-1D0AD454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4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BE04-878B-44CB-B66A-5B1044614E0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7E5B-EE39-4D97-84F9-1D0AD454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BE04-878B-44CB-B66A-5B1044614E0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7E5B-EE39-4D97-84F9-1D0AD454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BE04-878B-44CB-B66A-5B1044614E0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7E5B-EE39-4D97-84F9-1D0AD454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8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BE04-878B-44CB-B66A-5B1044614E0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7E5B-EE39-4D97-84F9-1D0AD454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0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BE04-878B-44CB-B66A-5B1044614E0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7E5B-EE39-4D97-84F9-1D0AD454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BE04-878B-44CB-B66A-5B1044614E0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7E5B-EE39-4D97-84F9-1D0AD454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4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7E5B-EE39-4D97-84F9-1D0AD454E30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BE04-878B-44CB-B66A-5B1044614E01}" type="datetimeFigureOut">
              <a:rPr lang="en-US" smtClean="0"/>
              <a:t>12/22/2025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8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9BE04-878B-44CB-B66A-5B1044614E0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467E5B-EE39-4D97-84F9-1D0AD454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9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B41EBA4-1475-79EC-9FA7-5D8AAEA00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and a yellow mark&#10;&#10;AI-generated content may be incorrect.">
            <a:extLst>
              <a:ext uri="{FF2B5EF4-FFF2-40B4-BE49-F238E27FC236}">
                <a16:creationId xmlns:a16="http://schemas.microsoft.com/office/drawing/2014/main" id="{9F6E5165-1551-3EC4-DD36-602313EF4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25312"/>
          </a:xfrm>
          <a:prstGeom prst="rect">
            <a:avLst/>
          </a:prstGeom>
        </p:spPr>
      </p:pic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479CFCD6-270D-A2E1-8774-AB1FAABD8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23" y="2082907"/>
            <a:ext cx="4095961" cy="37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5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CBA1A-0DA8-44F4-2C05-109802250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7EB4D4B-BBC6-5981-BFCB-015107777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2577796D-41D4-3453-E01C-CC555D928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70448"/>
          </a:xfrm>
          <a:prstGeom prst="rect">
            <a:avLst/>
          </a:prstGeom>
        </p:spPr>
      </p:pic>
      <p:pic>
        <p:nvPicPr>
          <p:cNvPr id="10" name="Picture 9" descr="A statue of liberty in the clouds&#10;&#10;AI-generated content may be incorrect.">
            <a:extLst>
              <a:ext uri="{FF2B5EF4-FFF2-40B4-BE49-F238E27FC236}">
                <a16:creationId xmlns:a16="http://schemas.microsoft.com/office/drawing/2014/main" id="{4415F3BC-3B07-7EDA-CC6B-1E082697C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848" y="2082907"/>
            <a:ext cx="1944151" cy="2210797"/>
          </a:xfrm>
          <a:prstGeom prst="rect">
            <a:avLst/>
          </a:prstGeom>
        </p:spPr>
      </p:pic>
      <p:pic>
        <p:nvPicPr>
          <p:cNvPr id="12" name="Picture 11" descr="A screenshot of a video&#10;&#10;AI-generated content may be incorrect.">
            <a:extLst>
              <a:ext uri="{FF2B5EF4-FFF2-40B4-BE49-F238E27FC236}">
                <a16:creationId xmlns:a16="http://schemas.microsoft.com/office/drawing/2014/main" id="{7A1574C8-F694-ECE2-2102-757020E91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35" y="3993873"/>
            <a:ext cx="2172876" cy="1876575"/>
          </a:xfrm>
          <a:prstGeom prst="rect">
            <a:avLst/>
          </a:prstGeom>
        </p:spPr>
      </p:pic>
      <p:pic>
        <p:nvPicPr>
          <p:cNvPr id="14" name="Picture 13" descr="A screenshot of a red background with white text&#10;&#10;AI-generated content may be incorrect.">
            <a:extLst>
              <a:ext uri="{FF2B5EF4-FFF2-40B4-BE49-F238E27FC236}">
                <a16:creationId xmlns:a16="http://schemas.microsoft.com/office/drawing/2014/main" id="{70A2FC7B-960E-9A66-4494-EDE7EF1A44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574" y="4293704"/>
            <a:ext cx="1835426" cy="1632645"/>
          </a:xfrm>
          <a:prstGeom prst="rect">
            <a:avLst/>
          </a:prstGeom>
        </p:spPr>
      </p:pic>
      <p:pic>
        <p:nvPicPr>
          <p:cNvPr id="18" name="Picture 1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BF4659D3-9B6B-6504-5D0B-9F202EED4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206" y="2082907"/>
            <a:ext cx="1783641" cy="1921048"/>
          </a:xfrm>
          <a:prstGeom prst="rect">
            <a:avLst/>
          </a:prstGeom>
        </p:spPr>
      </p:pic>
      <p:pic>
        <p:nvPicPr>
          <p:cNvPr id="20" name="Picture 19" descr="A movie poster with a person in a dress&#10;&#10;AI-generated content may be incorrect.">
            <a:extLst>
              <a:ext uri="{FF2B5EF4-FFF2-40B4-BE49-F238E27FC236}">
                <a16:creationId xmlns:a16="http://schemas.microsoft.com/office/drawing/2014/main" id="{173339AF-9290-7436-A4B1-B3A902AFB4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18" y="4165813"/>
            <a:ext cx="1145546" cy="101039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79430AF-C2CB-2617-06D3-328D061F30A6}"/>
              </a:ext>
            </a:extLst>
          </p:cNvPr>
          <p:cNvSpPr/>
          <p:nvPr/>
        </p:nvSpPr>
        <p:spPr>
          <a:xfrm>
            <a:off x="9155432" y="3704124"/>
            <a:ext cx="921256" cy="1089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group of stretchers with white sheets&#10;&#10;AI-generated content may be incorrect.">
            <a:extLst>
              <a:ext uri="{FF2B5EF4-FFF2-40B4-BE49-F238E27FC236}">
                <a16:creationId xmlns:a16="http://schemas.microsoft.com/office/drawing/2014/main" id="{33305879-8E52-D5D5-0D5F-58C8DC7E34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18" y="2254847"/>
            <a:ext cx="1695890" cy="15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19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5E849-23C8-C249-265C-261530030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62FA7A1-BDA1-294D-BD55-FC7E6B2F2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2DA85642-F1F9-6B7F-B2A2-937D95561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6" name="Picture 5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A3E61305-BC0D-500A-3207-6E57F4FD3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0" y="2082908"/>
            <a:ext cx="1584960" cy="2052960"/>
          </a:xfrm>
          <a:prstGeom prst="rect">
            <a:avLst/>
          </a:prstGeom>
        </p:spPr>
      </p:pic>
      <p:pic>
        <p:nvPicPr>
          <p:cNvPr id="8" name="Picture 7" descr="A collage of people's faces&#10;&#10;AI-generated content may be incorrect.">
            <a:extLst>
              <a:ext uri="{FF2B5EF4-FFF2-40B4-BE49-F238E27FC236}">
                <a16:creationId xmlns:a16="http://schemas.microsoft.com/office/drawing/2014/main" id="{A7056207-52CB-6370-0ECC-4EBD42E9F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05" y="2082907"/>
            <a:ext cx="2619033" cy="2052960"/>
          </a:xfrm>
          <a:prstGeom prst="rect">
            <a:avLst/>
          </a:prstGeom>
        </p:spPr>
      </p:pic>
      <p:pic>
        <p:nvPicPr>
          <p:cNvPr id="10" name="Picture 9" descr="A person standing at a podium with microphones&#10;&#10;AI-generated content may be incorrect.">
            <a:extLst>
              <a:ext uri="{FF2B5EF4-FFF2-40B4-BE49-F238E27FC236}">
                <a16:creationId xmlns:a16="http://schemas.microsoft.com/office/drawing/2014/main" id="{25EB8EA4-E3D7-8941-F71E-053D7097C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452" y="2082907"/>
            <a:ext cx="937551" cy="1190646"/>
          </a:xfrm>
          <a:prstGeom prst="rect">
            <a:avLst/>
          </a:prstGeom>
        </p:spPr>
      </p:pic>
      <p:pic>
        <p:nvPicPr>
          <p:cNvPr id="12" name="Picture 11" descr="A collage of people in suits&#10;&#10;AI-generated content may be incorrect.">
            <a:extLst>
              <a:ext uri="{FF2B5EF4-FFF2-40B4-BE49-F238E27FC236}">
                <a16:creationId xmlns:a16="http://schemas.microsoft.com/office/drawing/2014/main" id="{143C588A-85FA-8849-7808-06BD30DE84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56" y="4135867"/>
            <a:ext cx="1914144" cy="1757699"/>
          </a:xfrm>
          <a:prstGeom prst="rect">
            <a:avLst/>
          </a:prstGeom>
        </p:spPr>
      </p:pic>
      <p:pic>
        <p:nvPicPr>
          <p:cNvPr id="14" name="Picture 1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A7A7E2B-2726-578C-473C-5A77D918FE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390" y="3273553"/>
            <a:ext cx="958613" cy="892261"/>
          </a:xfrm>
          <a:prstGeom prst="rect">
            <a:avLst/>
          </a:prstGeom>
        </p:spPr>
      </p:pic>
      <p:pic>
        <p:nvPicPr>
          <p:cNvPr id="16" name="Picture 15" descr="A collage of a person in a suit&#10;&#10;AI-generated content may be incorrect.">
            <a:extLst>
              <a:ext uri="{FF2B5EF4-FFF2-40B4-BE49-F238E27FC236}">
                <a16:creationId xmlns:a16="http://schemas.microsoft.com/office/drawing/2014/main" id="{C6D3C41F-B036-2012-31BB-944D8B4A6E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623" y="4135867"/>
            <a:ext cx="1843233" cy="1743915"/>
          </a:xfrm>
          <a:prstGeom prst="rect">
            <a:avLst/>
          </a:prstGeom>
        </p:spPr>
      </p:pic>
      <p:pic>
        <p:nvPicPr>
          <p:cNvPr id="18" name="Picture 1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408808D0-C715-6223-CB11-844A6E5231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81" y="4165814"/>
            <a:ext cx="1342041" cy="982656"/>
          </a:xfrm>
          <a:prstGeom prst="rect">
            <a:avLst/>
          </a:prstGeom>
        </p:spPr>
      </p:pic>
      <p:pic>
        <p:nvPicPr>
          <p:cNvPr id="20" name="Picture 19" descr="A close up of a text&#10;&#10;AI-generated content may be incorrect.">
            <a:extLst>
              <a:ext uri="{FF2B5EF4-FFF2-40B4-BE49-F238E27FC236}">
                <a16:creationId xmlns:a16="http://schemas.microsoft.com/office/drawing/2014/main" id="{CB95284D-F7A0-C1B9-88BE-1CA23BE98F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86" y="5148470"/>
            <a:ext cx="1203159" cy="78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39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896BE-F7D2-DB8B-2313-D0FA0378B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5C91C82-2187-665B-E725-5F0834550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aper with text on it&#10;&#10;AI-generated content may be incorrect.">
            <a:extLst>
              <a:ext uri="{FF2B5EF4-FFF2-40B4-BE49-F238E27FC236}">
                <a16:creationId xmlns:a16="http://schemas.microsoft.com/office/drawing/2014/main" id="{8A74EE6A-AE04-83D2-547A-6AB84DC0B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44184"/>
          </a:xfrm>
          <a:prstGeom prst="rect">
            <a:avLst/>
          </a:prstGeom>
        </p:spPr>
      </p:pic>
      <p:pic>
        <p:nvPicPr>
          <p:cNvPr id="6" name="Picture 5" descr="A comic strip of a person in a toilet&#10;&#10;AI-generated content may be incorrect.">
            <a:extLst>
              <a:ext uri="{FF2B5EF4-FFF2-40B4-BE49-F238E27FC236}">
                <a16:creationId xmlns:a16="http://schemas.microsoft.com/office/drawing/2014/main" id="{5C24420D-DED5-9F23-A836-A14485E3E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93" y="2082907"/>
            <a:ext cx="2747980" cy="36453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B7CD54-6A11-03B0-9B9F-0A8043CDFCF9}"/>
              </a:ext>
            </a:extLst>
          </p:cNvPr>
          <p:cNvSpPr/>
          <p:nvPr/>
        </p:nvSpPr>
        <p:spPr>
          <a:xfrm>
            <a:off x="7854696" y="2514600"/>
            <a:ext cx="530352" cy="566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4A96F5-DBC3-CEB9-8D5D-02779C6AC255}"/>
              </a:ext>
            </a:extLst>
          </p:cNvPr>
          <p:cNvSpPr/>
          <p:nvPr/>
        </p:nvSpPr>
        <p:spPr>
          <a:xfrm>
            <a:off x="8924794" y="2404872"/>
            <a:ext cx="603253" cy="502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E821B-8A25-8E11-5CB6-8EA9FB1F5906}"/>
              </a:ext>
            </a:extLst>
          </p:cNvPr>
          <p:cNvSpPr/>
          <p:nvPr/>
        </p:nvSpPr>
        <p:spPr>
          <a:xfrm>
            <a:off x="9296274" y="3403646"/>
            <a:ext cx="396366" cy="6837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F3BE3-1BBF-D3AC-A1C1-B102F39FF418}"/>
              </a:ext>
            </a:extLst>
          </p:cNvPr>
          <p:cNvSpPr txBox="1"/>
          <p:nvPr/>
        </p:nvSpPr>
        <p:spPr>
          <a:xfrm>
            <a:off x="10102334" y="2151277"/>
            <a:ext cx="20711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Unexpected problem caused by Climate Change</a:t>
            </a:r>
          </a:p>
          <a:p>
            <a:r>
              <a:rPr lang="en-US" sz="18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Pests	Heavy Rains in Washington State Prompt Warnings About Toilet Rats </a:t>
            </a:r>
            <a:endParaRPr lang="en-US" dirty="0">
              <a:highlight>
                <a:srgbClr val="00FFFF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A8EFB3-AA8A-B6D1-CF0F-B0E43BF2B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8673" y="4333890"/>
            <a:ext cx="1911387" cy="15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07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18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2025-12-22T13:14:42Z</dcterms:created>
  <dcterms:modified xsi:type="dcterms:W3CDTF">2025-12-22T14:21:54Z</dcterms:modified>
</cp:coreProperties>
</file>