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1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6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35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63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5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9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4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3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4D563-720D-41D9-9756-3FB2E4B0CB8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D91537-6A32-439E-8B63-772E6215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8B50870-7B9E-9B84-A20D-123F07E85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omic strip of a person holding a book and a microphone&#10;&#10;AI-generated content may be incorrect.">
            <a:extLst>
              <a:ext uri="{FF2B5EF4-FFF2-40B4-BE49-F238E27FC236}">
                <a16:creationId xmlns:a16="http://schemas.microsoft.com/office/drawing/2014/main" id="{4FEEDC2A-787E-EDAC-9D95-B5BA69E34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89" y="2082908"/>
            <a:ext cx="5087112" cy="3812976"/>
          </a:xfrm>
          <a:prstGeom prst="rect">
            <a:avLst/>
          </a:prstGeom>
        </p:spPr>
      </p:pic>
      <p:pic>
        <p:nvPicPr>
          <p:cNvPr id="7" name="Picture 6" descr="A paper with text on it&#10;&#10;AI-generated content may be incorrect.">
            <a:extLst>
              <a:ext uri="{FF2B5EF4-FFF2-40B4-BE49-F238E27FC236}">
                <a16:creationId xmlns:a16="http://schemas.microsoft.com/office/drawing/2014/main" id="{BC3A2627-1BAE-1991-A0C7-1D67309ED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3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288F3-1F59-B1E4-7FEB-5B53121C1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7A72FC2-ED62-802D-2032-3059E6419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erson holding a book and a microphone&#10;&#10;AI-generated content may be incorrect.">
            <a:extLst>
              <a:ext uri="{FF2B5EF4-FFF2-40B4-BE49-F238E27FC236}">
                <a16:creationId xmlns:a16="http://schemas.microsoft.com/office/drawing/2014/main" id="{6E32DA9F-F532-E055-1071-579761670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04" y="2082907"/>
            <a:ext cx="5187696" cy="3646181"/>
          </a:xfrm>
          <a:prstGeom prst="rect">
            <a:avLst/>
          </a:prstGeom>
        </p:spPr>
      </p:pic>
      <p:pic>
        <p:nvPicPr>
          <p:cNvPr id="6" name="Picture 5" descr="A paper with text on it&#10;&#10;AI-generated content may be incorrect.">
            <a:extLst>
              <a:ext uri="{FF2B5EF4-FFF2-40B4-BE49-F238E27FC236}">
                <a16:creationId xmlns:a16="http://schemas.microsoft.com/office/drawing/2014/main" id="{5C311F56-D8D3-CC79-5999-A111AB95B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1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2025-12-23T14:17:00Z</dcterms:created>
  <dcterms:modified xsi:type="dcterms:W3CDTF">2025-12-23T14:21:37Z</dcterms:modified>
</cp:coreProperties>
</file>