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5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372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9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7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2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8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478D-A6DF-42AA-9651-18AB0A62C45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4D1DDB-F57C-484E-BF72-0E2BC336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9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CA6BA9F-B9B3-6368-331D-C2A713652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0DC0419-15A7-4287-0AA4-AD56067BD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15584"/>
          </a:xfrm>
          <a:prstGeom prst="rect">
            <a:avLst/>
          </a:prstGeom>
        </p:spPr>
      </p:pic>
      <p:pic>
        <p:nvPicPr>
          <p:cNvPr id="9" name="Picture 8" descr="A hand holding a card&#10;&#10;AI-generated content may be incorrect.">
            <a:extLst>
              <a:ext uri="{FF2B5EF4-FFF2-40B4-BE49-F238E27FC236}">
                <a16:creationId xmlns:a16="http://schemas.microsoft.com/office/drawing/2014/main" id="{1E6C4CF7-C282-4F43-DDB5-2F2DEEB4F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13" y="2082907"/>
            <a:ext cx="2838094" cy="2178197"/>
          </a:xfrm>
          <a:prstGeom prst="rect">
            <a:avLst/>
          </a:prstGeom>
        </p:spPr>
      </p:pic>
      <p:pic>
        <p:nvPicPr>
          <p:cNvPr id="11" name="Picture 10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02F674EA-BF10-6074-5CB8-9F122CDE2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07" y="2082907"/>
            <a:ext cx="2240092" cy="28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1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7AA74-10AB-CB05-F6A5-F41CA783A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E29E7DE-D207-F29D-6F8C-89C90D07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639DA49C-FA08-9AB8-3D32-B89CABC14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5B2F7A8-2618-552A-771A-0C1363112F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17" y="2082907"/>
            <a:ext cx="2531183" cy="1684421"/>
          </a:xfrm>
          <a:prstGeom prst="rect">
            <a:avLst/>
          </a:prstGeom>
        </p:spPr>
      </p:pic>
      <p:pic>
        <p:nvPicPr>
          <p:cNvPr id="10" name="Picture 9" descr="A person holding a sign&#10;&#10;AI-generated content may be incorrect.">
            <a:extLst>
              <a:ext uri="{FF2B5EF4-FFF2-40B4-BE49-F238E27FC236}">
                <a16:creationId xmlns:a16="http://schemas.microsoft.com/office/drawing/2014/main" id="{F744425C-5452-28CD-DF36-9F737B35A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49" y="2082907"/>
            <a:ext cx="2578367" cy="19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3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1243E-1A89-45DE-0628-26B42CE0C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79EC49-64F9-E7FB-FC19-CEC00EC46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marker&#10;&#10;AI-generated content may be incorrect.">
            <a:extLst>
              <a:ext uri="{FF2B5EF4-FFF2-40B4-BE49-F238E27FC236}">
                <a16:creationId xmlns:a16="http://schemas.microsoft.com/office/drawing/2014/main" id="{35ACC8FD-D129-0FE6-F172-0190AAFD5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7314949" cy="5897880"/>
          </a:xfrm>
          <a:prstGeom prst="rect">
            <a:avLst/>
          </a:prstGeom>
        </p:spPr>
      </p:pic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9B7AF37A-C63D-86E8-F9A5-042CE9279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84" y="2082907"/>
            <a:ext cx="2248315" cy="3174893"/>
          </a:xfrm>
          <a:prstGeom prst="rect">
            <a:avLst/>
          </a:prstGeom>
        </p:spPr>
      </p:pic>
      <p:pic>
        <p:nvPicPr>
          <p:cNvPr id="10" name="Picture 9" descr="A person and person sitting on a porch&#10;&#10;AI-generated content may be incorrect.">
            <a:extLst>
              <a:ext uri="{FF2B5EF4-FFF2-40B4-BE49-F238E27FC236}">
                <a16:creationId xmlns:a16="http://schemas.microsoft.com/office/drawing/2014/main" id="{0E205776-30F8-E34A-7076-CA94B36F2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888" y="2082907"/>
            <a:ext cx="3165988" cy="218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8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F7FC7-0E8E-F439-D129-0BFD87AFE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9E3F736-DD1E-768D-6C41-ED3C9B34E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age&#10;&#10;AI-generated content may be incorrect.">
            <a:extLst>
              <a:ext uri="{FF2B5EF4-FFF2-40B4-BE49-F238E27FC236}">
                <a16:creationId xmlns:a16="http://schemas.microsoft.com/office/drawing/2014/main" id="{0113BB71-658C-E0F6-BB07-73FDEBDE1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8" name="Picture 7" descr="A person in a green shirt&#10;&#10;AI-generated content may be incorrect.">
            <a:extLst>
              <a:ext uri="{FF2B5EF4-FFF2-40B4-BE49-F238E27FC236}">
                <a16:creationId xmlns:a16="http://schemas.microsoft.com/office/drawing/2014/main" id="{D74AA24E-3898-DA46-145E-0D7E2958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90" y="2082907"/>
            <a:ext cx="3105310" cy="3054507"/>
          </a:xfrm>
          <a:prstGeom prst="rect">
            <a:avLst/>
          </a:prstGeom>
        </p:spPr>
      </p:pic>
      <p:pic>
        <p:nvPicPr>
          <p:cNvPr id="10" name="Picture 9" descr="A screenshot of a waterfall&#10;&#10;AI-generated content may be incorrect.">
            <a:extLst>
              <a:ext uri="{FF2B5EF4-FFF2-40B4-BE49-F238E27FC236}">
                <a16:creationId xmlns:a16="http://schemas.microsoft.com/office/drawing/2014/main" id="{47E35AC0-B7D3-D9CE-9D15-0CF9B1DF0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78" y="2082907"/>
            <a:ext cx="2480651" cy="3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60EB0-1129-F040-643A-0C98EE137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1E827EB-EC74-0A84-A10F-913544C76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2381F04D-757F-8CC7-6E26-F89D2FA6C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6130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9723BF-CFC1-7E5D-D038-0259EB03B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7" y="2082907"/>
            <a:ext cx="2737104" cy="2606267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DDD4926D-3E33-5100-DA12-44736F088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090" y="2082907"/>
            <a:ext cx="2325806" cy="3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EA4-D32E-7D29-B621-AE6B5FC5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38553F1-DDF2-1B50-5EBA-A13BEF674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A9DCC20E-2D24-7B8B-6C23-CCCA9598C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13F0A146-6752-1B22-C3AD-9A7D3914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89" y="2082907"/>
            <a:ext cx="2412811" cy="3268188"/>
          </a:xfrm>
          <a:prstGeom prst="rect">
            <a:avLst/>
          </a:prstGeom>
        </p:spPr>
      </p:pic>
      <p:pic>
        <p:nvPicPr>
          <p:cNvPr id="8" name="Picture 7" descr="A smokestack with smoke coming out of a chimney&#10;&#10;AI-generated content may be incorrect.">
            <a:extLst>
              <a:ext uri="{FF2B5EF4-FFF2-40B4-BE49-F238E27FC236}">
                <a16:creationId xmlns:a16="http://schemas.microsoft.com/office/drawing/2014/main" id="{DEA02C85-E158-BC54-C048-A383940FD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12" y="2082907"/>
            <a:ext cx="2710877" cy="26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6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7A75E-AFEE-5FD5-BD54-ECB06AA04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375DA6-EC89-370F-7703-B73039736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F577E7A4-172B-8DBC-EC61-35A0203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61304"/>
          </a:xfrm>
          <a:prstGeom prst="rect">
            <a:avLst/>
          </a:prstGeom>
        </p:spPr>
      </p:pic>
      <p:pic>
        <p:nvPicPr>
          <p:cNvPr id="8" name="Picture 7" descr="A person holding a sign in front of a white building&#10;&#10;AI-generated content may be incorrect.">
            <a:extLst>
              <a:ext uri="{FF2B5EF4-FFF2-40B4-BE49-F238E27FC236}">
                <a16:creationId xmlns:a16="http://schemas.microsoft.com/office/drawing/2014/main" id="{C2B0A60C-6982-946F-F3D6-6A7BE8892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88" y="2082907"/>
            <a:ext cx="2607311" cy="2315357"/>
          </a:xfrm>
          <a:prstGeom prst="rect">
            <a:avLst/>
          </a:prstGeom>
        </p:spPr>
      </p:pic>
      <p:pic>
        <p:nvPicPr>
          <p:cNvPr id="10" name="Picture 9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611108A8-CA8E-38CE-22CA-A26C1CF4F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27" y="2082907"/>
            <a:ext cx="2502568" cy="17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5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2025-12-24T14:16:18Z</dcterms:created>
  <dcterms:modified xsi:type="dcterms:W3CDTF">2025-12-24T14:40:06Z</dcterms:modified>
</cp:coreProperties>
</file>