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4" r:id="rId4"/>
    <p:sldId id="265" r:id="rId5"/>
    <p:sldId id="258" r:id="rId6"/>
    <p:sldId id="259" r:id="rId7"/>
    <p:sldId id="260" r:id="rId8"/>
    <p:sldId id="261" r:id="rId9"/>
    <p:sldId id="262" r:id="rId10"/>
    <p:sldId id="263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68" y="1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8A05A-CB2D-41EF-8DD8-ABF8FC8D0749}" type="datetimeFigureOut">
              <a:rPr lang="en-US" smtClean="0"/>
              <a:t>12/25/2025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97082-EE3B-48AA-BA3D-273A7978A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412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8A05A-CB2D-41EF-8DD8-ABF8FC8D0749}" type="datetimeFigureOut">
              <a:rPr lang="en-US" smtClean="0"/>
              <a:t>12/25/2025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97082-EE3B-48AA-BA3D-273A7978A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329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8A05A-CB2D-41EF-8DD8-ABF8FC8D0749}" type="datetimeFigureOut">
              <a:rPr lang="en-US" smtClean="0"/>
              <a:t>12/25/2025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97082-EE3B-48AA-BA3D-273A7978AC09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903300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8A05A-CB2D-41EF-8DD8-ABF8FC8D0749}" type="datetimeFigureOut">
              <a:rPr lang="en-US" smtClean="0"/>
              <a:t>12/25/2025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97082-EE3B-48AA-BA3D-273A7978A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5207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8A05A-CB2D-41EF-8DD8-ABF8FC8D0749}" type="datetimeFigureOut">
              <a:rPr lang="en-US" smtClean="0"/>
              <a:t>12/25/2025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97082-EE3B-48AA-BA3D-273A7978AC09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890361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8A05A-CB2D-41EF-8DD8-ABF8FC8D0749}" type="datetimeFigureOut">
              <a:rPr lang="en-US" smtClean="0"/>
              <a:t>12/25/2025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97082-EE3B-48AA-BA3D-273A7978A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5208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8A05A-CB2D-41EF-8DD8-ABF8FC8D0749}" type="datetimeFigureOut">
              <a:rPr lang="en-US" smtClean="0"/>
              <a:t>12/25/2025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97082-EE3B-48AA-BA3D-273A7978A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5227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8A05A-CB2D-41EF-8DD8-ABF8FC8D0749}" type="datetimeFigureOut">
              <a:rPr lang="en-US" smtClean="0"/>
              <a:t>12/25/2025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97082-EE3B-48AA-BA3D-273A7978A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774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8A05A-CB2D-41EF-8DD8-ABF8FC8D0749}" type="datetimeFigureOut">
              <a:rPr lang="en-US" smtClean="0"/>
              <a:t>12/25/2025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97082-EE3B-48AA-BA3D-273A7978A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339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8A05A-CB2D-41EF-8DD8-ABF8FC8D0749}" type="datetimeFigureOut">
              <a:rPr lang="en-US" smtClean="0"/>
              <a:t>12/25/2025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97082-EE3B-48AA-BA3D-273A7978A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878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8A05A-CB2D-41EF-8DD8-ABF8FC8D0749}" type="datetimeFigureOut">
              <a:rPr lang="en-US" smtClean="0"/>
              <a:t>12/25/2025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97082-EE3B-48AA-BA3D-273A7978A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274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8A05A-CB2D-41EF-8DD8-ABF8FC8D0749}" type="datetimeFigureOut">
              <a:rPr lang="en-US" smtClean="0"/>
              <a:t>12/25/2025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97082-EE3B-48AA-BA3D-273A7978A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520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8A05A-CB2D-41EF-8DD8-ABF8FC8D0749}" type="datetimeFigureOut">
              <a:rPr lang="en-US" smtClean="0"/>
              <a:t>12/25/2025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97082-EE3B-48AA-BA3D-273A7978A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649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8A05A-CB2D-41EF-8DD8-ABF8FC8D0749}" type="datetimeFigureOut">
              <a:rPr lang="en-US" smtClean="0"/>
              <a:t>12/25/2025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97082-EE3B-48AA-BA3D-273A7978A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873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8A05A-CB2D-41EF-8DD8-ABF8FC8D0749}" type="datetimeFigureOut">
              <a:rPr lang="en-US" smtClean="0"/>
              <a:t>12/25/2025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97082-EE3B-48AA-BA3D-273A7978A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353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8A05A-CB2D-41EF-8DD8-ABF8FC8D0749}" type="datetimeFigureOut">
              <a:rPr lang="en-US" smtClean="0"/>
              <a:t>12/25/2025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97082-EE3B-48AA-BA3D-273A7978A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750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58A05A-CB2D-41EF-8DD8-ABF8FC8D0749}" type="datetimeFigureOut">
              <a:rPr lang="en-US" smtClean="0"/>
              <a:t>12/25/2025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5F97082-EE3B-48AA-BA3D-273A7978A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173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6A3637BB-E168-A957-477F-C650955371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5" name="Picture 4" descr="A document with text and colorful text&#10;&#10;AI-generated content may be incorrect.">
            <a:extLst>
              <a:ext uri="{FF2B5EF4-FFF2-40B4-BE49-F238E27FC236}">
                <a16:creationId xmlns:a16="http://schemas.microsoft.com/office/drawing/2014/main" id="{6BF28997-F3B8-D541-9956-B2E5F37933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14949" cy="5888736"/>
          </a:xfrm>
          <a:prstGeom prst="rect">
            <a:avLst/>
          </a:prstGeom>
        </p:spPr>
      </p:pic>
      <p:pic>
        <p:nvPicPr>
          <p:cNvPr id="7" name="Picture 6" descr="A screenshot of a video game&#10;&#10;AI-generated content may be incorrect.">
            <a:extLst>
              <a:ext uri="{FF2B5EF4-FFF2-40B4-BE49-F238E27FC236}">
                <a16:creationId xmlns:a16="http://schemas.microsoft.com/office/drawing/2014/main" id="{00EEBE4E-0E46-5F91-3AAC-6C58E1E62E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7185" y="2082907"/>
            <a:ext cx="3714440" cy="3723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6127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3E79F5-629B-F6E9-6658-E345DC71D0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63C9EE40-FE61-EB35-BA14-A113611187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text on a piece of paper&#10;&#10;AI-generated content may be incorrect.">
            <a:extLst>
              <a:ext uri="{FF2B5EF4-FFF2-40B4-BE49-F238E27FC236}">
                <a16:creationId xmlns:a16="http://schemas.microsoft.com/office/drawing/2014/main" id="{97E13AC6-0E36-F155-B682-2FFB3A5144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314949" cy="5961888"/>
          </a:xfrm>
          <a:prstGeom prst="rect">
            <a:avLst/>
          </a:prstGeom>
        </p:spPr>
      </p:pic>
      <p:pic>
        <p:nvPicPr>
          <p:cNvPr id="5" name="Picture 4" descr="A map of germany with different buildings and buildings&#10;&#10;AI-generated content may be incorrect.">
            <a:extLst>
              <a:ext uri="{FF2B5EF4-FFF2-40B4-BE49-F238E27FC236}">
                <a16:creationId xmlns:a16="http://schemas.microsoft.com/office/drawing/2014/main" id="{4808E7D7-6425-A97A-C13E-5546916B50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709" y="2197426"/>
            <a:ext cx="3048351" cy="3592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3475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0F9D7E-7827-D8CA-E6EA-A3BBD21969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11AF8CC6-B8D6-3693-FE3E-BFCCA6242D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close up of a document&#10;&#10;AI-generated content may be incorrect.">
            <a:extLst>
              <a:ext uri="{FF2B5EF4-FFF2-40B4-BE49-F238E27FC236}">
                <a16:creationId xmlns:a16="http://schemas.microsoft.com/office/drawing/2014/main" id="{DDFBA3B9-A162-A002-FC86-67324B9CFD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314949" cy="5888736"/>
          </a:xfrm>
          <a:prstGeom prst="rect">
            <a:avLst/>
          </a:prstGeom>
        </p:spPr>
      </p:pic>
      <p:pic>
        <p:nvPicPr>
          <p:cNvPr id="8" name="Picture 7" descr="A house with solar panels and wind turbines&#10;&#10;AI-generated content may be incorrect.">
            <a:extLst>
              <a:ext uri="{FF2B5EF4-FFF2-40B4-BE49-F238E27FC236}">
                <a16:creationId xmlns:a16="http://schemas.microsoft.com/office/drawing/2014/main" id="{349A2D92-22E1-BE18-88F3-F5DF14ABEB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4732" y="2082907"/>
            <a:ext cx="5207268" cy="1816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837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7127C5-F6FD-E2CD-19FC-C668E7F251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220D4C6F-4D31-5299-EC20-7951621574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text with colored lines&#10;&#10;AI-generated content may be incorrect.">
            <a:extLst>
              <a:ext uri="{FF2B5EF4-FFF2-40B4-BE49-F238E27FC236}">
                <a16:creationId xmlns:a16="http://schemas.microsoft.com/office/drawing/2014/main" id="{17267983-3D85-85FC-7991-4DAAF7883C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314949" cy="5943600"/>
          </a:xfrm>
          <a:prstGeom prst="rect">
            <a:avLst/>
          </a:prstGeom>
        </p:spPr>
      </p:pic>
      <p:pic>
        <p:nvPicPr>
          <p:cNvPr id="6" name="Picture 5" descr="A house with solar panels and wind turbines&#10;&#10;AI-generated content may be incorrect.">
            <a:extLst>
              <a:ext uri="{FF2B5EF4-FFF2-40B4-BE49-F238E27FC236}">
                <a16:creationId xmlns:a16="http://schemas.microsoft.com/office/drawing/2014/main" id="{7B0A63E1-BE90-EAB0-4027-ECD11EB280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6782" y="2082907"/>
            <a:ext cx="5135217" cy="1791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1812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89D6E7-E959-05E1-BD1D-0B1137577C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A9CBD719-334A-ADFA-92EA-103741E1D9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text on a piece of paper&#10;&#10;AI-generated content may be incorrect.">
            <a:extLst>
              <a:ext uri="{FF2B5EF4-FFF2-40B4-BE49-F238E27FC236}">
                <a16:creationId xmlns:a16="http://schemas.microsoft.com/office/drawing/2014/main" id="{9DF3D50C-25DB-364B-EF3C-7668683F0E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314949" cy="5870448"/>
          </a:xfrm>
          <a:prstGeom prst="rect">
            <a:avLst/>
          </a:prstGeom>
        </p:spPr>
      </p:pic>
      <p:pic>
        <p:nvPicPr>
          <p:cNvPr id="6" name="Picture 5" descr="A screenshot of a cell phone&#10;&#10;AI-generated content may be incorrect.">
            <a:extLst>
              <a:ext uri="{FF2B5EF4-FFF2-40B4-BE49-F238E27FC236}">
                <a16:creationId xmlns:a16="http://schemas.microsoft.com/office/drawing/2014/main" id="{739429A0-B4B1-1D30-4311-65D79391FF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8" y="2082907"/>
            <a:ext cx="2171812" cy="3454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264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A5DBEB-D48D-B582-F9EB-44A268442F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77CF7A5B-B24F-E9A0-0E94-E82C32C6F6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close up of a document&#10;&#10;AI-generated content may be incorrect.">
            <a:extLst>
              <a:ext uri="{FF2B5EF4-FFF2-40B4-BE49-F238E27FC236}">
                <a16:creationId xmlns:a16="http://schemas.microsoft.com/office/drawing/2014/main" id="{658C8FAF-32F0-9BB9-C3C6-2DAAD735AE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14949" cy="5806440"/>
          </a:xfrm>
          <a:prstGeom prst="rect">
            <a:avLst/>
          </a:prstGeom>
        </p:spPr>
      </p:pic>
      <p:pic>
        <p:nvPicPr>
          <p:cNvPr id="5" name="Picture 4" descr="A screenshot of a cell phone&#10;&#10;AI-generated content may be incorrect.">
            <a:extLst>
              <a:ext uri="{FF2B5EF4-FFF2-40B4-BE49-F238E27FC236}">
                <a16:creationId xmlns:a16="http://schemas.microsoft.com/office/drawing/2014/main" id="{9E5E2BFF-DF72-CB11-F65B-673901AE3C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2082907"/>
            <a:ext cx="2171812" cy="3454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6301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B9B17A-8975-41CA-CC47-B529C9648F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C67433E5-A0C6-9B69-2B34-58BC51B187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text with yellow text&#10;&#10;AI-generated content may be incorrect.">
            <a:extLst>
              <a:ext uri="{FF2B5EF4-FFF2-40B4-BE49-F238E27FC236}">
                <a16:creationId xmlns:a16="http://schemas.microsoft.com/office/drawing/2014/main" id="{43D573EB-FA5B-7143-D29B-64B9E85B1B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14949" cy="5907024"/>
          </a:xfrm>
          <a:prstGeom prst="rect">
            <a:avLst/>
          </a:prstGeom>
        </p:spPr>
      </p:pic>
      <p:pic>
        <p:nvPicPr>
          <p:cNvPr id="5" name="Picture 4" descr="A screenshot of a cell phone&#10;&#10;AI-generated content may be incorrect.">
            <a:extLst>
              <a:ext uri="{FF2B5EF4-FFF2-40B4-BE49-F238E27FC236}">
                <a16:creationId xmlns:a16="http://schemas.microsoft.com/office/drawing/2014/main" id="{A0DE7EC0-8FC5-63B6-4016-33D275B6E3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2082907"/>
            <a:ext cx="2171812" cy="3454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5477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F53556-8686-1C51-79B1-D218D262A7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DD1F4EB4-51D8-FAE9-C38D-A21207C834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close up of a document&#10;&#10;AI-generated content may be incorrect.">
            <a:extLst>
              <a:ext uri="{FF2B5EF4-FFF2-40B4-BE49-F238E27FC236}">
                <a16:creationId xmlns:a16="http://schemas.microsoft.com/office/drawing/2014/main" id="{BCC2CB0E-3FEF-84E8-E632-AE4883F4E2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314949" cy="5888736"/>
          </a:xfrm>
          <a:prstGeom prst="rect">
            <a:avLst/>
          </a:prstGeom>
        </p:spPr>
      </p:pic>
      <p:pic>
        <p:nvPicPr>
          <p:cNvPr id="5" name="Picture 4" descr="A screenshot of a cell phone&#10;&#10;AI-generated content may be incorrect.">
            <a:extLst>
              <a:ext uri="{FF2B5EF4-FFF2-40B4-BE49-F238E27FC236}">
                <a16:creationId xmlns:a16="http://schemas.microsoft.com/office/drawing/2014/main" id="{325C7636-CD14-468F-E3DD-CFEBC9762A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534" y="2082907"/>
            <a:ext cx="2171812" cy="3454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2532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0C61CA-3754-9AFB-319C-7F88C220A7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AEA66553-EBD8-C9F4-06D2-7CB674E3FA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close up of a document&#10;&#10;AI-generated content may be incorrect.">
            <a:extLst>
              <a:ext uri="{FF2B5EF4-FFF2-40B4-BE49-F238E27FC236}">
                <a16:creationId xmlns:a16="http://schemas.microsoft.com/office/drawing/2014/main" id="{0B9D0294-54DD-AED7-E9BA-A6BEF6F5C5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14949" cy="5852160"/>
          </a:xfrm>
          <a:prstGeom prst="rect">
            <a:avLst/>
          </a:prstGeom>
        </p:spPr>
      </p:pic>
      <p:pic>
        <p:nvPicPr>
          <p:cNvPr id="6" name="Picture 5" descr="A map of germany with different buildings and buildings&#10;&#10;AI-generated content may be incorrect.">
            <a:extLst>
              <a:ext uri="{FF2B5EF4-FFF2-40B4-BE49-F238E27FC236}">
                <a16:creationId xmlns:a16="http://schemas.microsoft.com/office/drawing/2014/main" id="{854048C4-2161-E535-C9DE-79E0905F1D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709" y="2197426"/>
            <a:ext cx="2978777" cy="3510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262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9BDB7B-52AD-B1B0-FE69-E543D62D5B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9CC3E751-0BF2-D93F-EBB6-6297EECBDD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text on a page&#10;&#10;AI-generated content may be incorrect.">
            <a:extLst>
              <a:ext uri="{FF2B5EF4-FFF2-40B4-BE49-F238E27FC236}">
                <a16:creationId xmlns:a16="http://schemas.microsoft.com/office/drawing/2014/main" id="{94D0B961-BF1D-B900-25CA-46E7C35402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314949" cy="5833872"/>
          </a:xfrm>
          <a:prstGeom prst="rect">
            <a:avLst/>
          </a:prstGeom>
        </p:spPr>
      </p:pic>
      <p:pic>
        <p:nvPicPr>
          <p:cNvPr id="5" name="Picture 4" descr="A map of germany with different buildings and buildings&#10;&#10;AI-generated content may be incorrect.">
            <a:extLst>
              <a:ext uri="{FF2B5EF4-FFF2-40B4-BE49-F238E27FC236}">
                <a16:creationId xmlns:a16="http://schemas.microsoft.com/office/drawing/2014/main" id="{A27F880D-C6B7-00AA-8489-2771686BB9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710" y="2197426"/>
            <a:ext cx="2883048" cy="339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4880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</TotalTime>
  <Words>0</Words>
  <Application>Microsoft Office PowerPoint</Application>
  <PresentationFormat>Widescreen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Linda Karr</dc:creator>
  <cp:lastModifiedBy>Linda Karr</cp:lastModifiedBy>
  <cp:revision>2</cp:revision>
  <dcterms:created xsi:type="dcterms:W3CDTF">2025-12-25T14:14:09Z</dcterms:created>
  <dcterms:modified xsi:type="dcterms:W3CDTF">2025-12-25T14:26:20Z</dcterms:modified>
</cp:coreProperties>
</file>