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24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9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01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8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5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8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9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AB703-5A51-4DFC-A311-1CB9CF29E830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8FA6A5-6587-449B-BAF2-0A8CB627C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A158860-C612-336A-311F-1FD33E569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D9D52A22-CA7F-2347-D33A-C22C4C775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687568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E6FA82A5-95F3-7EAC-CED1-0C67D6853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02" y="2082908"/>
            <a:ext cx="1635598" cy="1871006"/>
          </a:xfrm>
          <a:prstGeom prst="rect">
            <a:avLst/>
          </a:prstGeom>
        </p:spPr>
      </p:pic>
      <p:pic>
        <p:nvPicPr>
          <p:cNvPr id="9" name="Picture 8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A03D490A-D26B-E234-F235-B710F5869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19" y="2082907"/>
            <a:ext cx="1793182" cy="1977029"/>
          </a:xfrm>
          <a:prstGeom prst="rect">
            <a:avLst/>
          </a:prstGeom>
        </p:spPr>
      </p:pic>
      <p:pic>
        <p:nvPicPr>
          <p:cNvPr id="11" name="Picture 10" descr="A yellow background with confetti and stars&#10;&#10;AI-generated content may be incorrect.">
            <a:extLst>
              <a:ext uri="{FF2B5EF4-FFF2-40B4-BE49-F238E27FC236}">
                <a16:creationId xmlns:a16="http://schemas.microsoft.com/office/drawing/2014/main" id="{32362FA9-610E-7C00-2E7E-DACDE5782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20" y="2082907"/>
            <a:ext cx="1797098" cy="12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9CD9-DEAD-D084-C725-CB6FFF3AD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1EFD2D4-E468-3363-2F7C-F1533E74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images&#10;&#10;AI-generated content may be incorrect.">
            <a:extLst>
              <a:ext uri="{FF2B5EF4-FFF2-40B4-BE49-F238E27FC236}">
                <a16:creationId xmlns:a16="http://schemas.microsoft.com/office/drawing/2014/main" id="{2C225FDD-8D48-4D41-6B8E-CD77A7E7F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F899955-121D-F1B5-89C6-2C855D755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22" y="2082907"/>
            <a:ext cx="1674777" cy="1977029"/>
          </a:xfrm>
          <a:prstGeom prst="rect">
            <a:avLst/>
          </a:prstGeom>
        </p:spPr>
      </p:pic>
      <p:pic>
        <p:nvPicPr>
          <p:cNvPr id="8" name="Picture 7" descr="A green boxes with gold ribbons&#10;&#10;AI-generated content may be incorrect.">
            <a:extLst>
              <a:ext uri="{FF2B5EF4-FFF2-40B4-BE49-F238E27FC236}">
                <a16:creationId xmlns:a16="http://schemas.microsoft.com/office/drawing/2014/main" id="{B3878739-8303-657E-C209-5E1652C11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62" y="2082907"/>
            <a:ext cx="1695159" cy="2082907"/>
          </a:xfrm>
          <a:prstGeom prst="rect">
            <a:avLst/>
          </a:prstGeom>
        </p:spPr>
      </p:pic>
      <p:pic>
        <p:nvPicPr>
          <p:cNvPr id="10" name="Picture 9" descr="Cartoon of different types of spices&#10;&#10;AI-generated content may be incorrect.">
            <a:extLst>
              <a:ext uri="{FF2B5EF4-FFF2-40B4-BE49-F238E27FC236}">
                <a16:creationId xmlns:a16="http://schemas.microsoft.com/office/drawing/2014/main" id="{706AD2AF-1D98-519B-3A69-2A25C090C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85" y="2082907"/>
            <a:ext cx="1751976" cy="16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F978-A209-759F-038A-CED826B4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80DFBF9-DFE7-9956-BBAA-78D7407CF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822DA712-DF53-DEAB-099B-D4F280A5A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6" name="Picture 5" descr="A screenshot of a christmas tree&#10;&#10;AI-generated content may be incorrect.">
            <a:extLst>
              <a:ext uri="{FF2B5EF4-FFF2-40B4-BE49-F238E27FC236}">
                <a16:creationId xmlns:a16="http://schemas.microsoft.com/office/drawing/2014/main" id="{C5BDB085-5A43-8B02-A3B0-BCD5E399F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55" y="2082907"/>
            <a:ext cx="1713845" cy="2009509"/>
          </a:xfrm>
          <a:prstGeom prst="rect">
            <a:avLst/>
          </a:prstGeom>
        </p:spPr>
      </p:pic>
      <p:pic>
        <p:nvPicPr>
          <p:cNvPr id="8" name="Picture 7" descr="A blue and gold ornament from a tree&#10;&#10;AI-generated content may be incorrect.">
            <a:extLst>
              <a:ext uri="{FF2B5EF4-FFF2-40B4-BE49-F238E27FC236}">
                <a16:creationId xmlns:a16="http://schemas.microsoft.com/office/drawing/2014/main" id="{5EDB11CF-52C4-5CE0-8B1B-AAC853829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26" y="2082907"/>
            <a:ext cx="1722528" cy="1647845"/>
          </a:xfrm>
          <a:prstGeom prst="rect">
            <a:avLst/>
          </a:prstGeom>
        </p:spPr>
      </p:pic>
      <p:pic>
        <p:nvPicPr>
          <p:cNvPr id="10" name="Picture 9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34200FFB-DE4C-1DD2-C7EF-91AD067E9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79" y="2069945"/>
            <a:ext cx="1713846" cy="18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7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2025-12-25T17:26:03Z</dcterms:created>
  <dcterms:modified xsi:type="dcterms:W3CDTF">2025-12-25T17:37:23Z</dcterms:modified>
</cp:coreProperties>
</file>