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3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6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81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5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8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906B-A9C6-4789-89D1-661B36C2C8B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A76150-C1B7-44CF-BFDF-4C8BDE0D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F36DA31-A157-78D3-7FE3-DB68618C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D576A3DE-C932-4A15-B9D3-46C8C8C59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7024"/>
          </a:xfrm>
          <a:prstGeom prst="rect">
            <a:avLst/>
          </a:prstGeom>
        </p:spPr>
      </p:pic>
      <p:pic>
        <p:nvPicPr>
          <p:cNvPr id="7" name="Picture 6" descr="A cartoon of a factory with smoke coming out of it&#10;&#10;AI-generated content may be incorrect.">
            <a:extLst>
              <a:ext uri="{FF2B5EF4-FFF2-40B4-BE49-F238E27FC236}">
                <a16:creationId xmlns:a16="http://schemas.microsoft.com/office/drawing/2014/main" id="{5EA0F61A-2DD2-8240-9074-F2125CB1C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031686" cy="1987809"/>
          </a:xfrm>
          <a:prstGeom prst="rect">
            <a:avLst/>
          </a:prstGeom>
        </p:spPr>
      </p:pic>
      <p:pic>
        <p:nvPicPr>
          <p:cNvPr id="11" name="Picture 10" descr="A cartoon of two people&#10;&#10;AI-generated content may be incorrect.">
            <a:extLst>
              <a:ext uri="{FF2B5EF4-FFF2-40B4-BE49-F238E27FC236}">
                <a16:creationId xmlns:a16="http://schemas.microsoft.com/office/drawing/2014/main" id="{FAA3AD10-ADD6-44E2-9743-BD6DCF008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05" y="4070716"/>
            <a:ext cx="2952173" cy="19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EBB94-F3F4-9D08-7C65-E6C28448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2855F3A-2626-4D9F-95ED-00948351D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colored lines&#10;&#10;AI-generated content may be incorrect.">
            <a:extLst>
              <a:ext uri="{FF2B5EF4-FFF2-40B4-BE49-F238E27FC236}">
                <a16:creationId xmlns:a16="http://schemas.microsoft.com/office/drawing/2014/main" id="{E28B6418-E5D6-8A08-4368-175CD38B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8F680F2-4C23-2F72-6813-D0D4A898E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223303"/>
            <a:ext cx="2666038" cy="1762518"/>
          </a:xfrm>
          <a:prstGeom prst="rect">
            <a:avLst/>
          </a:prstGeom>
        </p:spPr>
      </p:pic>
      <p:pic>
        <p:nvPicPr>
          <p:cNvPr id="8" name="Picture 7" descr="A graph with text on it&#10;&#10;AI-generated content may be incorrect.">
            <a:extLst>
              <a:ext uri="{FF2B5EF4-FFF2-40B4-BE49-F238E27FC236}">
                <a16:creationId xmlns:a16="http://schemas.microsoft.com/office/drawing/2014/main" id="{B778BB7E-5B79-E8CA-EA0C-592ADF287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91" y="2082908"/>
            <a:ext cx="2283457" cy="2250554"/>
          </a:xfrm>
          <a:prstGeom prst="rect">
            <a:avLst/>
          </a:prstGeom>
        </p:spPr>
      </p:pic>
      <p:pic>
        <p:nvPicPr>
          <p:cNvPr id="10" name="Picture 9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CA7D1805-ABDB-CF5E-312C-4B494CAFA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4217402"/>
            <a:ext cx="2095524" cy="1439753"/>
          </a:xfrm>
          <a:prstGeom prst="rect">
            <a:avLst/>
          </a:prstGeom>
        </p:spPr>
      </p:pic>
      <p:pic>
        <p:nvPicPr>
          <p:cNvPr id="12" name="Picture 11" descr="A graph of a city&#10;&#10;AI-generated content may be incorrect.">
            <a:extLst>
              <a:ext uri="{FF2B5EF4-FFF2-40B4-BE49-F238E27FC236}">
                <a16:creationId xmlns:a16="http://schemas.microsoft.com/office/drawing/2014/main" id="{B26D001A-C60B-CE3F-8B08-0821852BB4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75" y="4333462"/>
            <a:ext cx="1984791" cy="13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3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BE8E6-03FE-0287-55A4-242B75EC3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04B333C-9001-D25E-2F61-4CC24C1C4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1BF1FD27-8B72-A188-D420-570E0AF4C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97296"/>
          </a:xfrm>
          <a:prstGeom prst="rect">
            <a:avLst/>
          </a:prstGeom>
        </p:spPr>
      </p:pic>
      <p:pic>
        <p:nvPicPr>
          <p:cNvPr id="8" name="Picture 7" descr="A graph of the worst economy ever&#10;&#10;AI-generated content may be incorrect.">
            <a:extLst>
              <a:ext uri="{FF2B5EF4-FFF2-40B4-BE49-F238E27FC236}">
                <a16:creationId xmlns:a16="http://schemas.microsoft.com/office/drawing/2014/main" id="{14C1FE63-CFC0-7678-D475-B6D82E59A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52" y="2082907"/>
            <a:ext cx="2236847" cy="2082907"/>
          </a:xfrm>
          <a:prstGeom prst="rect">
            <a:avLst/>
          </a:prstGeom>
        </p:spPr>
      </p:pic>
      <p:pic>
        <p:nvPicPr>
          <p:cNvPr id="6" name="Picture 5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6AE0B66B-4725-A6B5-7319-00B65D647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72" y="2182298"/>
            <a:ext cx="2752079" cy="1892745"/>
          </a:xfrm>
          <a:prstGeom prst="rect">
            <a:avLst/>
          </a:prstGeom>
        </p:spPr>
      </p:pic>
      <p:pic>
        <p:nvPicPr>
          <p:cNvPr id="12" name="Picture 11" descr="A graph with blue lines and white text&#10;&#10;AI-generated content may be incorrect.">
            <a:extLst>
              <a:ext uri="{FF2B5EF4-FFF2-40B4-BE49-F238E27FC236}">
                <a16:creationId xmlns:a16="http://schemas.microsoft.com/office/drawing/2014/main" id="{34951662-ED4B-2898-DA25-B0D9DB2ED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73" y="4110931"/>
            <a:ext cx="1837724" cy="1687910"/>
          </a:xfrm>
          <a:prstGeom prst="rect">
            <a:avLst/>
          </a:prstGeom>
        </p:spPr>
      </p:pic>
      <p:pic>
        <p:nvPicPr>
          <p:cNvPr id="14" name="Picture 13" descr="A graph of a person&#10;&#10;AI-generated content may be incorrect.">
            <a:extLst>
              <a:ext uri="{FF2B5EF4-FFF2-40B4-BE49-F238E27FC236}">
                <a16:creationId xmlns:a16="http://schemas.microsoft.com/office/drawing/2014/main" id="{1BD5920B-DADA-16D9-B86F-1D4C053B3C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98" y="4110931"/>
            <a:ext cx="1746236" cy="1686365"/>
          </a:xfrm>
          <a:prstGeom prst="rect">
            <a:avLst/>
          </a:prstGeom>
        </p:spPr>
      </p:pic>
      <p:pic>
        <p:nvPicPr>
          <p:cNvPr id="16" name="Picture 15" descr="A graph of a line&#10;&#10;AI-generated content may be incorrect.">
            <a:extLst>
              <a:ext uri="{FF2B5EF4-FFF2-40B4-BE49-F238E27FC236}">
                <a16:creationId xmlns:a16="http://schemas.microsoft.com/office/drawing/2014/main" id="{E210051A-C20C-D292-775C-CC5D3EF7C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3" y="4165814"/>
            <a:ext cx="1477616" cy="13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55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6AB59-6BF4-1339-B424-9FBC2EE60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D01F4FD-7D75-F3D7-7E67-1AAC20EB7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blue and green strips&#10;&#10;AI-generated content may be incorrect.">
            <a:extLst>
              <a:ext uri="{FF2B5EF4-FFF2-40B4-BE49-F238E27FC236}">
                <a16:creationId xmlns:a16="http://schemas.microsoft.com/office/drawing/2014/main" id="{DD83BB0D-7324-88C5-134E-CB2A741DF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0448"/>
          </a:xfrm>
          <a:prstGeom prst="rect">
            <a:avLst/>
          </a:prstGeom>
        </p:spPr>
      </p:pic>
      <p:pic>
        <p:nvPicPr>
          <p:cNvPr id="6" name="Picture 5" descr="A cartoon of two people&#10;&#10;AI-generated content may be incorrect.">
            <a:extLst>
              <a:ext uri="{FF2B5EF4-FFF2-40B4-BE49-F238E27FC236}">
                <a16:creationId xmlns:a16="http://schemas.microsoft.com/office/drawing/2014/main" id="{BAF9A6B6-EB39-032E-672A-1CAEA705F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20" y="2082907"/>
            <a:ext cx="2879897" cy="1882806"/>
          </a:xfrm>
          <a:prstGeom prst="rect">
            <a:avLst/>
          </a:prstGeom>
        </p:spPr>
      </p:pic>
      <p:pic>
        <p:nvPicPr>
          <p:cNvPr id="8" name="Picture 7" descr="A cartoon of a factory with smoke coming out of it&#10;&#10;AI-generated content may be incorrect.">
            <a:extLst>
              <a:ext uri="{FF2B5EF4-FFF2-40B4-BE49-F238E27FC236}">
                <a16:creationId xmlns:a16="http://schemas.microsoft.com/office/drawing/2014/main" id="{0E4B8237-A5F8-43EB-8350-8F1A42B69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20" y="3987642"/>
            <a:ext cx="2871542" cy="18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88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46BC0-C77C-DE8D-C352-11E2C5E9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F09CE24-4EE0-09FF-3601-A4DC8B0B4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AFEB9F21-1E01-C925-5744-B60634B74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1304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663B55EB-E000-BF53-674E-346332102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14" y="2082907"/>
            <a:ext cx="3715973" cy="36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5B103-DA40-415D-4C2B-7E30C9BA6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8AFB4E5-0B8B-4EEC-37DE-E29018DD7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colored text&#10;&#10;AI-generated content may be incorrect.">
            <a:extLst>
              <a:ext uri="{FF2B5EF4-FFF2-40B4-BE49-F238E27FC236}">
                <a16:creationId xmlns:a16="http://schemas.microsoft.com/office/drawing/2014/main" id="{3624F722-880B-4FEA-64BF-DD4290997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05856"/>
          </a:xfrm>
          <a:prstGeom prst="rect">
            <a:avLst/>
          </a:prstGeom>
        </p:spPr>
      </p:pic>
      <p:pic>
        <p:nvPicPr>
          <p:cNvPr id="6" name="Picture 5" descr="A snow falling on trees&#10;&#10;AI-generated content may be incorrect.">
            <a:extLst>
              <a:ext uri="{FF2B5EF4-FFF2-40B4-BE49-F238E27FC236}">
                <a16:creationId xmlns:a16="http://schemas.microsoft.com/office/drawing/2014/main" id="{59B9A8A0-AFC7-1BE1-7F31-EAE2785B5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991" y="2082907"/>
            <a:ext cx="2121009" cy="1295467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F3A4BC5B-AFFD-C5DF-17BE-1D26E85E3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65" y="2082907"/>
            <a:ext cx="2405617" cy="35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0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3A56-3B03-27C4-DC1B-6BEEAA207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D8DEF93-7286-FA66-C574-414A1110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1C25E032-133B-55FB-8DAF-D343ECC1B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 descr="A person and person with a microphone&#10;&#10;AI-generated content may be incorrect.">
            <a:extLst>
              <a:ext uri="{FF2B5EF4-FFF2-40B4-BE49-F238E27FC236}">
                <a16:creationId xmlns:a16="http://schemas.microsoft.com/office/drawing/2014/main" id="{AA3A4CBD-0F7C-0FF8-F29E-A4568567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06" y="2082907"/>
            <a:ext cx="2684762" cy="2558667"/>
          </a:xfrm>
          <a:prstGeom prst="rect">
            <a:avLst/>
          </a:prstGeom>
        </p:spPr>
      </p:pic>
      <p:pic>
        <p:nvPicPr>
          <p:cNvPr id="8" name="Picture 7" descr="A screenshot of a fire&#10;&#10;AI-generated content may be incorrect.">
            <a:extLst>
              <a:ext uri="{FF2B5EF4-FFF2-40B4-BE49-F238E27FC236}">
                <a16:creationId xmlns:a16="http://schemas.microsoft.com/office/drawing/2014/main" id="{44CFDCC0-453D-8E85-066A-870B97796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2082907"/>
            <a:ext cx="2232789" cy="3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8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157B7-9565-D366-9540-62C5F8EB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67CB73C-0F15-5C98-3936-78EDB23B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53B55507-A97A-7E28-0C07-5C7F757FD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16168"/>
          </a:xfrm>
          <a:prstGeom prst="rect">
            <a:avLst/>
          </a:prstGeom>
        </p:spPr>
      </p:pic>
      <p:pic>
        <p:nvPicPr>
          <p:cNvPr id="6" name="Picture 5" descr="A person holding a pen&#10;&#10;AI-generated content may be incorrect.">
            <a:extLst>
              <a:ext uri="{FF2B5EF4-FFF2-40B4-BE49-F238E27FC236}">
                <a16:creationId xmlns:a16="http://schemas.microsoft.com/office/drawing/2014/main" id="{37D77FDB-DEBE-C1D0-5291-C6BA1B9F4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496" y="2082907"/>
            <a:ext cx="2312504" cy="3468756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E522C300-576C-09D7-C1CB-B81E4EB16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84" y="2084887"/>
            <a:ext cx="2740012" cy="29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FDC3-64AA-2418-77AE-741FE2252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F57B7A3-1185-2984-5338-DD729A191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2A857155-371B-D4D0-797D-AEF14ADF2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1304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18B7A2C-B69E-D323-3344-4325E4A4F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27" y="2082906"/>
            <a:ext cx="2374373" cy="2992793"/>
          </a:xfrm>
          <a:prstGeom prst="rect">
            <a:avLst/>
          </a:prstGeom>
        </p:spPr>
      </p:pic>
      <p:pic>
        <p:nvPicPr>
          <p:cNvPr id="8" name="Picture 7" descr="A person in a suit talking on a cell phone&#10;&#10;AI-generated content may be incorrect.">
            <a:extLst>
              <a:ext uri="{FF2B5EF4-FFF2-40B4-BE49-F238E27FC236}">
                <a16:creationId xmlns:a16="http://schemas.microsoft.com/office/drawing/2014/main" id="{F9737609-AEF2-375B-5C83-8AF5B34C0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502679" cy="37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18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40EEC-ADF0-F543-4316-7A7DF3BD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3781667-2CDA-2864-A4E9-6063B5D09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109E24F7-2DD8-5F1A-516C-0677E78EC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 descr="A screenshot of a person&#10;&#10;AI-generated content may be incorrect.">
            <a:extLst>
              <a:ext uri="{FF2B5EF4-FFF2-40B4-BE49-F238E27FC236}">
                <a16:creationId xmlns:a16="http://schemas.microsoft.com/office/drawing/2014/main" id="{48653871-185A-7B61-6E23-ADD487C68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78" y="2082907"/>
            <a:ext cx="2634421" cy="3383615"/>
          </a:xfrm>
          <a:prstGeom prst="rect">
            <a:avLst/>
          </a:prstGeom>
        </p:spPr>
      </p:pic>
      <p:pic>
        <p:nvPicPr>
          <p:cNvPr id="8" name="Picture 7" descr="A group of newspapers on a table&#10;&#10;AI-generated content may be incorrect.">
            <a:extLst>
              <a:ext uri="{FF2B5EF4-FFF2-40B4-BE49-F238E27FC236}">
                <a16:creationId xmlns:a16="http://schemas.microsoft.com/office/drawing/2014/main" id="{0DEAD1BC-5AB9-4A74-10DD-E827FAFA4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2082907"/>
            <a:ext cx="2470977" cy="22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98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290CB-88D7-728A-0804-0D299DF2F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E72D1EC-E90E-1B18-0404-3660D6197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text&#10;&#10;AI-generated content may be incorrect.">
            <a:extLst>
              <a:ext uri="{FF2B5EF4-FFF2-40B4-BE49-F238E27FC236}">
                <a16:creationId xmlns:a16="http://schemas.microsoft.com/office/drawing/2014/main" id="{017F03CB-F944-0952-5917-DA18B3DBE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15584"/>
          </a:xfrm>
          <a:prstGeom prst="rect">
            <a:avLst/>
          </a:prstGeom>
        </p:spPr>
      </p:pic>
      <p:pic>
        <p:nvPicPr>
          <p:cNvPr id="6" name="Picture 5" descr="A person smiling in front of a flag&#10;&#10;AI-generated content may be incorrect.">
            <a:extLst>
              <a:ext uri="{FF2B5EF4-FFF2-40B4-BE49-F238E27FC236}">
                <a16:creationId xmlns:a16="http://schemas.microsoft.com/office/drawing/2014/main" id="{786DD464-D381-769C-F5A8-1F1E4B949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387768" cy="3254406"/>
          </a:xfrm>
          <a:prstGeom prst="rect">
            <a:avLst/>
          </a:prstGeom>
        </p:spPr>
      </p:pic>
      <p:pic>
        <p:nvPicPr>
          <p:cNvPr id="12" name="Picture 11" descr="A screenshot of a news report&#10;&#10;AI-generated content may be incorrect.">
            <a:extLst>
              <a:ext uri="{FF2B5EF4-FFF2-40B4-BE49-F238E27FC236}">
                <a16:creationId xmlns:a16="http://schemas.microsoft.com/office/drawing/2014/main" id="{84939993-B761-674D-10A1-FB325D1D1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06" y="2082908"/>
            <a:ext cx="2494394" cy="18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1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586A3-9F91-B93A-CF7E-15613F02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0A328F7-22BA-83A7-2C2B-88C28114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9B20BB79-6BF5-A143-7FF6-787F86C75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9592"/>
          </a:xfrm>
          <a:prstGeom prst="rect">
            <a:avLst/>
          </a:prstGeom>
        </p:spPr>
      </p:pic>
      <p:pic>
        <p:nvPicPr>
          <p:cNvPr id="8" name="Picture 7" descr="A screenshot of a cell phone showing a map of the amazon rainforest&#10;&#10;AI-generated content may be incorrect.">
            <a:extLst>
              <a:ext uri="{FF2B5EF4-FFF2-40B4-BE49-F238E27FC236}">
                <a16:creationId xmlns:a16="http://schemas.microsoft.com/office/drawing/2014/main" id="{877E0FAB-823D-15F6-6576-7D5A38298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34" y="2082907"/>
            <a:ext cx="2441413" cy="3796685"/>
          </a:xfrm>
          <a:prstGeom prst="rect">
            <a:avLst/>
          </a:prstGeom>
        </p:spPr>
      </p:pic>
      <p:pic>
        <p:nvPicPr>
          <p:cNvPr id="10" name="Picture 9" descr="A cartoon of two people&#10;&#10;AI-generated content may be incorrect.">
            <a:extLst>
              <a:ext uri="{FF2B5EF4-FFF2-40B4-BE49-F238E27FC236}">
                <a16:creationId xmlns:a16="http://schemas.microsoft.com/office/drawing/2014/main" id="{7C4EAAF9-0CCA-DAF7-995E-5D034F227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0" y="2082907"/>
            <a:ext cx="2554403" cy="1670006"/>
          </a:xfrm>
          <a:prstGeom prst="rect">
            <a:avLst/>
          </a:prstGeom>
        </p:spPr>
      </p:pic>
      <p:pic>
        <p:nvPicPr>
          <p:cNvPr id="12" name="Picture 11" descr="A cartoon of a factory with smoke coming out of it&#10;&#10;AI-generated content may be incorrect.">
            <a:extLst>
              <a:ext uri="{FF2B5EF4-FFF2-40B4-BE49-F238E27FC236}">
                <a16:creationId xmlns:a16="http://schemas.microsoft.com/office/drawing/2014/main" id="{A3137C05-5955-10A9-20BA-9BC1209DE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40" y="3902430"/>
            <a:ext cx="2546994" cy="16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7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2025-12-28T13:01:25Z</dcterms:created>
  <dcterms:modified xsi:type="dcterms:W3CDTF">2025-12-28T13:25:32Z</dcterms:modified>
</cp:coreProperties>
</file>