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8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1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5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2466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37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893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10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50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3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8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55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0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8C32C-5D96-4207-ABA0-FA971E17BB5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8474D5-1295-49EA-B071-BA1FEDF3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0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AE0B72F-7EF6-0B17-A05B-E6967E41C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7E737C01-669E-5373-E9B1-0774D1A30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15584"/>
          </a:xfrm>
          <a:prstGeom prst="rect">
            <a:avLst/>
          </a:prstGeom>
        </p:spPr>
      </p:pic>
      <p:pic>
        <p:nvPicPr>
          <p:cNvPr id="7" name="Picture 6" descr="A person and person running and reading a book&#10;&#10;AI-generated content may be incorrect.">
            <a:extLst>
              <a:ext uri="{FF2B5EF4-FFF2-40B4-BE49-F238E27FC236}">
                <a16:creationId xmlns:a16="http://schemas.microsoft.com/office/drawing/2014/main" id="{258D2E1A-53C7-4EFB-16CF-33280F5C1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95" y="2082907"/>
            <a:ext cx="4959605" cy="2019404"/>
          </a:xfrm>
          <a:prstGeom prst="rect">
            <a:avLst/>
          </a:prstGeom>
        </p:spPr>
      </p:pic>
      <p:pic>
        <p:nvPicPr>
          <p:cNvPr id="8" name="Picture 7" descr="A cartoon of two people&#10;&#10;AI-generated content may be incorrect.">
            <a:extLst>
              <a:ext uri="{FF2B5EF4-FFF2-40B4-BE49-F238E27FC236}">
                <a16:creationId xmlns:a16="http://schemas.microsoft.com/office/drawing/2014/main" id="{09FBD6B5-7F59-428F-81D8-38356EB31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48" y="4102311"/>
            <a:ext cx="2512340" cy="1642506"/>
          </a:xfrm>
          <a:prstGeom prst="rect">
            <a:avLst/>
          </a:prstGeom>
        </p:spPr>
      </p:pic>
      <p:pic>
        <p:nvPicPr>
          <p:cNvPr id="9" name="Picture 8" descr="A cartoon of a factory with smoke coming out of it&#10;&#10;AI-generated content may be incorrect.">
            <a:extLst>
              <a:ext uri="{FF2B5EF4-FFF2-40B4-BE49-F238E27FC236}">
                <a16:creationId xmlns:a16="http://schemas.microsoft.com/office/drawing/2014/main" id="{2F44AAE0-0A78-00F0-C9B8-516A0A00C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28" y="4102311"/>
            <a:ext cx="2640872" cy="17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1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5DE4-BD54-40A6-11C6-4AE853BF8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DC01667-E88B-4D37-D09C-C1534E51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CFC480C-DCB5-B874-B9A5-25F0AB628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97880"/>
          </a:xfrm>
          <a:prstGeom prst="rect">
            <a:avLst/>
          </a:prstGeom>
        </p:spPr>
      </p:pic>
      <p:pic>
        <p:nvPicPr>
          <p:cNvPr id="5" name="Picture 4" descr="A collage of a room with a microscope and a sign&#10;&#10;AI-generated content may be incorrect.">
            <a:extLst>
              <a:ext uri="{FF2B5EF4-FFF2-40B4-BE49-F238E27FC236}">
                <a16:creationId xmlns:a16="http://schemas.microsoft.com/office/drawing/2014/main" id="{53078117-87C2-89BF-5355-7B94AFDA8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4" y="2082907"/>
            <a:ext cx="5105066" cy="35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93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1AD78-6C66-5CEF-3194-003EF0A4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10C3AB6-6CD4-5D10-5B92-945B4EC7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FFF693CD-10F5-B99A-8655-A019CF183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733288"/>
          </a:xfrm>
          <a:prstGeom prst="rect">
            <a:avLst/>
          </a:prstGeom>
        </p:spPr>
      </p:pic>
      <p:pic>
        <p:nvPicPr>
          <p:cNvPr id="6" name="Picture 5" descr="A collage of images of a building and a ship&#10;&#10;AI-generated content may be incorrect.">
            <a:extLst>
              <a:ext uri="{FF2B5EF4-FFF2-40B4-BE49-F238E27FC236}">
                <a16:creationId xmlns:a16="http://schemas.microsoft.com/office/drawing/2014/main" id="{CD7E32EB-5B59-245A-7A6E-DC937C37C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38" y="2082907"/>
            <a:ext cx="4959061" cy="32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34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2BAEE-974F-FA5B-9CB1-CB241459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CD020FF-1689-25A5-31C6-BDFE0FF56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3EF8BA63-F50B-BC9E-1B32-B3D83DE12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724144"/>
          </a:xfrm>
          <a:prstGeom prst="rect">
            <a:avLst/>
          </a:prstGeom>
        </p:spPr>
      </p:pic>
      <p:pic>
        <p:nvPicPr>
          <p:cNvPr id="5" name="Picture 4" descr="A collage of images of a building and a ship&#10;&#10;AI-generated content may be incorrect.">
            <a:extLst>
              <a:ext uri="{FF2B5EF4-FFF2-40B4-BE49-F238E27FC236}">
                <a16:creationId xmlns:a16="http://schemas.microsoft.com/office/drawing/2014/main" id="{1112D67D-8EEF-DB6B-FB21-AED5951CD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38" y="2082907"/>
            <a:ext cx="4959061" cy="32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0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5D9B3-4730-FE27-FB15-AD181AB7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CDCC0D8-4C75-CCD0-660F-CFA1B7A70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yellow and purple text&#10;&#10;AI-generated content may be incorrect.">
            <a:extLst>
              <a:ext uri="{FF2B5EF4-FFF2-40B4-BE49-F238E27FC236}">
                <a16:creationId xmlns:a16="http://schemas.microsoft.com/office/drawing/2014/main" id="{37D598D5-4424-A80D-240A-34A3B5928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724144"/>
          </a:xfrm>
          <a:prstGeom prst="rect">
            <a:avLst/>
          </a:prstGeom>
        </p:spPr>
      </p:pic>
      <p:pic>
        <p:nvPicPr>
          <p:cNvPr id="6" name="Picture 5" descr="A person and children standing in front of a solar panel&#10;&#10;AI-generated content may be incorrect.">
            <a:extLst>
              <a:ext uri="{FF2B5EF4-FFF2-40B4-BE49-F238E27FC236}">
                <a16:creationId xmlns:a16="http://schemas.microsoft.com/office/drawing/2014/main" id="{119AC36D-FE67-7423-8E94-E8F00994D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22" y="2082907"/>
            <a:ext cx="5118378" cy="34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69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A8E3B-DBA5-40E1-1FC9-75A861B26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2BB9BE8-20E8-75DB-6E6C-31CB97E6E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iece of paper&#10;&#10;AI-generated content may be incorrect.">
            <a:extLst>
              <a:ext uri="{FF2B5EF4-FFF2-40B4-BE49-F238E27FC236}">
                <a16:creationId xmlns:a16="http://schemas.microsoft.com/office/drawing/2014/main" id="{4825CFC8-0297-DA90-4EA0-9D987FC34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24728"/>
          </a:xfrm>
          <a:prstGeom prst="rect">
            <a:avLst/>
          </a:prstGeom>
        </p:spPr>
      </p:pic>
      <p:pic>
        <p:nvPicPr>
          <p:cNvPr id="6" name="Picture 5" descr="A person and children standing in front of a solar panel&#10;&#10;AI-generated content may be incorrect.">
            <a:extLst>
              <a:ext uri="{FF2B5EF4-FFF2-40B4-BE49-F238E27FC236}">
                <a16:creationId xmlns:a16="http://schemas.microsoft.com/office/drawing/2014/main" id="{87C9FF6B-A0E0-B8E9-94D9-4BC40AD22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32" y="2082907"/>
            <a:ext cx="5091167" cy="34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DF896-8567-9A37-BEA3-8498D2C7A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06431E6-73D5-AFE9-6B77-7F98E9393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text&#10;&#10;AI-generated content may be incorrect.">
            <a:extLst>
              <a:ext uri="{FF2B5EF4-FFF2-40B4-BE49-F238E27FC236}">
                <a16:creationId xmlns:a16="http://schemas.microsoft.com/office/drawing/2014/main" id="{6D8A0F7C-7506-6E3D-1404-CB1B75CE7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33872"/>
          </a:xfrm>
          <a:prstGeom prst="rect">
            <a:avLst/>
          </a:prstGeom>
        </p:spPr>
      </p:pic>
      <p:pic>
        <p:nvPicPr>
          <p:cNvPr id="6" name="Picture 5" descr="A person and person running and reading a book&#10;&#10;AI-generated content may be incorrect.">
            <a:extLst>
              <a:ext uri="{FF2B5EF4-FFF2-40B4-BE49-F238E27FC236}">
                <a16:creationId xmlns:a16="http://schemas.microsoft.com/office/drawing/2014/main" id="{2626D747-3F73-F9E3-4B12-3F6C6B46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95" y="2082907"/>
            <a:ext cx="4959605" cy="2019404"/>
          </a:xfrm>
          <a:prstGeom prst="rect">
            <a:avLst/>
          </a:prstGeom>
        </p:spPr>
      </p:pic>
      <p:pic>
        <p:nvPicPr>
          <p:cNvPr id="8" name="Picture 7" descr="A cartoon of two people&#10;&#10;AI-generated content may be incorrect.">
            <a:extLst>
              <a:ext uri="{FF2B5EF4-FFF2-40B4-BE49-F238E27FC236}">
                <a16:creationId xmlns:a16="http://schemas.microsoft.com/office/drawing/2014/main" id="{920FFAF9-6A13-89CA-DE09-19AF51BDA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48" y="4102311"/>
            <a:ext cx="2512340" cy="1642506"/>
          </a:xfrm>
          <a:prstGeom prst="rect">
            <a:avLst/>
          </a:prstGeom>
        </p:spPr>
      </p:pic>
      <p:pic>
        <p:nvPicPr>
          <p:cNvPr id="10" name="Picture 9" descr="A cartoon of a factory with smoke coming out of it&#10;&#10;AI-generated content may be incorrect.">
            <a:extLst>
              <a:ext uri="{FF2B5EF4-FFF2-40B4-BE49-F238E27FC236}">
                <a16:creationId xmlns:a16="http://schemas.microsoft.com/office/drawing/2014/main" id="{66AE1411-7FDF-69EC-9004-847CBD28D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28" y="4102311"/>
            <a:ext cx="2640872" cy="17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8D1F4-ABA7-E4D9-46F9-E74167232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27BD36E-3817-5663-FA84-F3796CD01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70A47DBF-42C3-95BF-2E1A-5ECAEE662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24728"/>
          </a:xfrm>
          <a:prstGeom prst="rect">
            <a:avLst/>
          </a:prstGeom>
        </p:spPr>
      </p:pic>
      <p:pic>
        <p:nvPicPr>
          <p:cNvPr id="6" name="Picture 5" descr="A collage of two people&#10;&#10;AI-generated content may be incorrect.">
            <a:extLst>
              <a:ext uri="{FF2B5EF4-FFF2-40B4-BE49-F238E27FC236}">
                <a16:creationId xmlns:a16="http://schemas.microsoft.com/office/drawing/2014/main" id="{65FF9F84-8E3E-197D-A325-62DAD8936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96" y="2082907"/>
            <a:ext cx="5055704" cy="34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9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CC6E9-0B7C-4019-E123-547B5E9D7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2805F1A-8DA8-26FA-573C-8F5759F8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8BD7D270-99B9-D1E9-8D8D-5170C641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769864"/>
          </a:xfrm>
          <a:prstGeom prst="rect">
            <a:avLst/>
          </a:prstGeom>
        </p:spPr>
      </p:pic>
      <p:pic>
        <p:nvPicPr>
          <p:cNvPr id="6" name="Picture 5" descr="A collage of different types of drugs&#10;&#10;AI-generated content may be incorrect.">
            <a:extLst>
              <a:ext uri="{FF2B5EF4-FFF2-40B4-BE49-F238E27FC236}">
                <a16:creationId xmlns:a16="http://schemas.microsoft.com/office/drawing/2014/main" id="{38EC4E63-58DD-F6B5-AC98-C713DE409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4" y="2082907"/>
            <a:ext cx="5155096" cy="35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7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A9EC3-C0C7-EA07-1656-B186B15A1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2C471B6-7E6B-65C7-BE9C-823E7FD2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3DF19548-DF30-4F39-C758-AB46C0E61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33872"/>
          </a:xfrm>
          <a:prstGeom prst="rect">
            <a:avLst/>
          </a:prstGeom>
        </p:spPr>
      </p:pic>
      <p:pic>
        <p:nvPicPr>
          <p:cNvPr id="6" name="Picture 5" descr="A person and person sitting at a desk with papers&#10;&#10;AI-generated content may be incorrect.">
            <a:extLst>
              <a:ext uri="{FF2B5EF4-FFF2-40B4-BE49-F238E27FC236}">
                <a16:creationId xmlns:a16="http://schemas.microsoft.com/office/drawing/2014/main" id="{D743AAB7-CB3C-BAE0-215A-6E5DDE981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09" y="2082907"/>
            <a:ext cx="5065891" cy="32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7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B68AB-44DE-6245-3A0D-6BCA2304C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F707222-140A-DB3C-3E52-9572CD066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age&#10;&#10;AI-generated content may be incorrect.">
            <a:extLst>
              <a:ext uri="{FF2B5EF4-FFF2-40B4-BE49-F238E27FC236}">
                <a16:creationId xmlns:a16="http://schemas.microsoft.com/office/drawing/2014/main" id="{C2BF56F9-64D1-48C9-C60E-07220DDB2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61888"/>
          </a:xfrm>
          <a:prstGeom prst="rect">
            <a:avLst/>
          </a:prstGeom>
        </p:spPr>
      </p:pic>
      <p:pic>
        <p:nvPicPr>
          <p:cNvPr id="6" name="Picture 5" descr="A collage of two people&#10;&#10;AI-generated content may be incorrect.">
            <a:extLst>
              <a:ext uri="{FF2B5EF4-FFF2-40B4-BE49-F238E27FC236}">
                <a16:creationId xmlns:a16="http://schemas.microsoft.com/office/drawing/2014/main" id="{9F582909-94F1-CD4C-342D-1CBDF9749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67" y="2082907"/>
            <a:ext cx="5132533" cy="35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2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E2E11-C50A-E5B6-F31F-CA40A1C70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248F169-EB1E-1F08-E736-BE0FB70AA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in different colors&#10;&#10;AI-generated content may be incorrect.">
            <a:extLst>
              <a:ext uri="{FF2B5EF4-FFF2-40B4-BE49-F238E27FC236}">
                <a16:creationId xmlns:a16="http://schemas.microsoft.com/office/drawing/2014/main" id="{99F18E48-DF77-3B43-21BF-9C917B49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24728"/>
          </a:xfrm>
          <a:prstGeom prst="rect">
            <a:avLst/>
          </a:prstGeom>
        </p:spPr>
      </p:pic>
      <p:pic>
        <p:nvPicPr>
          <p:cNvPr id="6" name="Picture 5" descr="A collage of different types of drugs&#10;&#10;AI-generated content may be incorrect.">
            <a:extLst>
              <a:ext uri="{FF2B5EF4-FFF2-40B4-BE49-F238E27FC236}">
                <a16:creationId xmlns:a16="http://schemas.microsoft.com/office/drawing/2014/main" id="{44FA1548-D5BB-65FF-7191-7360565FF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11" y="2082907"/>
            <a:ext cx="5033889" cy="348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4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AE559-333C-5D14-D3FA-BAC357199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99D6A62-325F-6423-2642-7F9EE6F6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A698A1AF-8181-050B-4D6B-4D52D62A6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751576"/>
          </a:xfrm>
          <a:prstGeom prst="rect">
            <a:avLst/>
          </a:prstGeom>
        </p:spPr>
      </p:pic>
      <p:pic>
        <p:nvPicPr>
          <p:cNvPr id="6" name="Picture 5" descr="A person and person sitting at a desk with papers&#10;&#10;AI-generated content may be incorrect.">
            <a:extLst>
              <a:ext uri="{FF2B5EF4-FFF2-40B4-BE49-F238E27FC236}">
                <a16:creationId xmlns:a16="http://schemas.microsoft.com/office/drawing/2014/main" id="{D77933F2-EDE7-0807-C13C-53A1A4D96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2082907"/>
            <a:ext cx="5059680" cy="32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973AD-546C-88EC-8C94-2A4610467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4A3420C-5AB2-D0EA-61FC-974FF4A5F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colored lines&#10;&#10;AI-generated content may be incorrect.">
            <a:extLst>
              <a:ext uri="{FF2B5EF4-FFF2-40B4-BE49-F238E27FC236}">
                <a16:creationId xmlns:a16="http://schemas.microsoft.com/office/drawing/2014/main" id="{6173A429-F2B6-094F-12F3-D2F2B137B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06440"/>
          </a:xfrm>
          <a:prstGeom prst="rect">
            <a:avLst/>
          </a:prstGeom>
        </p:spPr>
      </p:pic>
      <p:pic>
        <p:nvPicPr>
          <p:cNvPr id="6" name="Picture 5" descr="A collage of a room with a microscope and a sign&#10;&#10;AI-generated content may be incorrect.">
            <a:extLst>
              <a:ext uri="{FF2B5EF4-FFF2-40B4-BE49-F238E27FC236}">
                <a16:creationId xmlns:a16="http://schemas.microsoft.com/office/drawing/2014/main" id="{2F64D1E6-A6A6-6D28-671E-B7A94FFD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4" y="2082907"/>
            <a:ext cx="5105066" cy="35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4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3</cp:revision>
  <dcterms:created xsi:type="dcterms:W3CDTF">2025-12-31T14:30:46Z</dcterms:created>
  <dcterms:modified xsi:type="dcterms:W3CDTF">2025-12-31T15:30:19Z</dcterms:modified>
</cp:coreProperties>
</file>