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1" r:id="rId11"/>
    <p:sldId id="262" r:id="rId12"/>
    <p:sldId id="263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4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0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455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28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1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3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3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9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6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279A-8BA4-4ECD-950C-4B56A64DB42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BC4EF8-4A5F-4ECA-B830-C9FAE60D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FE65EF9-035A-1F09-2C0D-0319DC25A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and colored text&#10;&#10;AI-generated content may be incorrect.">
            <a:extLst>
              <a:ext uri="{FF2B5EF4-FFF2-40B4-BE49-F238E27FC236}">
                <a16:creationId xmlns:a16="http://schemas.microsoft.com/office/drawing/2014/main" id="{DB6EC96F-077C-D2DF-D052-541EFE101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83357"/>
          </a:xfrm>
          <a:prstGeom prst="rect">
            <a:avLst/>
          </a:prstGeom>
        </p:spPr>
      </p:pic>
      <p:pic>
        <p:nvPicPr>
          <p:cNvPr id="7" name="Picture 6" descr="A group of people in a field&#10;&#10;AI-generated content may be incorrect.">
            <a:extLst>
              <a:ext uri="{FF2B5EF4-FFF2-40B4-BE49-F238E27FC236}">
                <a16:creationId xmlns:a16="http://schemas.microsoft.com/office/drawing/2014/main" id="{3D00BC64-9563-C9B6-3E1F-3E06754B2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301" y="2082907"/>
            <a:ext cx="5102699" cy="31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8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F4FDE-B574-9D73-845F-CD3F82F57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95331DD-6D27-6860-A6D7-2F2D2A9E3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D6628D3D-4E2F-E851-6164-BADD5C0D9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33872"/>
          </a:xfrm>
          <a:prstGeom prst="rect">
            <a:avLst/>
          </a:prstGeom>
        </p:spPr>
      </p:pic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632AEAD3-00C6-46A7-734A-81BB9057E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5" y="2112724"/>
            <a:ext cx="2624837" cy="3643761"/>
          </a:xfrm>
          <a:prstGeom prst="rect">
            <a:avLst/>
          </a:prstGeom>
        </p:spPr>
      </p:pic>
      <p:pic>
        <p:nvPicPr>
          <p:cNvPr id="8" name="Picture 7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DF0B8F5A-AC16-F0D5-FAB4-6B2FDE06CF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162" y="2054245"/>
            <a:ext cx="2624837" cy="30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85B87-3D1B-FAA5-A281-9D6D35335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A90A29B-107C-EBD0-8BAF-C3D64BBFE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a yellow text&#10;&#10;AI-generated content may be incorrect.">
            <a:extLst>
              <a:ext uri="{FF2B5EF4-FFF2-40B4-BE49-F238E27FC236}">
                <a16:creationId xmlns:a16="http://schemas.microsoft.com/office/drawing/2014/main" id="{0A947C76-F9FB-80E2-C010-846829990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6" name="Picture 5" descr="A truck with a large tank behind a fence&#10;&#10;AI-generated content may be incorrect.">
            <a:extLst>
              <a:ext uri="{FF2B5EF4-FFF2-40B4-BE49-F238E27FC236}">
                <a16:creationId xmlns:a16="http://schemas.microsoft.com/office/drawing/2014/main" id="{81ABAAE7-946B-167E-FF5F-F8421B52E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20" y="2082907"/>
            <a:ext cx="2547478" cy="2082907"/>
          </a:xfrm>
          <a:prstGeom prst="rect">
            <a:avLst/>
          </a:prstGeom>
        </p:spPr>
      </p:pic>
      <p:pic>
        <p:nvPicPr>
          <p:cNvPr id="8" name="Picture 7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321FCAEB-57A9-C1AB-3D10-FB56336E94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98" y="2082908"/>
            <a:ext cx="2459301" cy="322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04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A9A0B-179D-F64F-7B7D-94B99FE55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8C50A9D-F3FA-D48D-162F-6B1C9DCCD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yellow text&#10;&#10;AI-generated content may be incorrect.">
            <a:extLst>
              <a:ext uri="{FF2B5EF4-FFF2-40B4-BE49-F238E27FC236}">
                <a16:creationId xmlns:a16="http://schemas.microsoft.com/office/drawing/2014/main" id="{7E1AC6B7-6AEC-B27F-E3C1-13A700827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33288"/>
          </a:xfrm>
          <a:prstGeom prst="rect">
            <a:avLst/>
          </a:prstGeom>
        </p:spPr>
      </p:pic>
      <p:pic>
        <p:nvPicPr>
          <p:cNvPr id="6" name="Picture 5" descr="A yellow and black sign with a yellow circle&#10;&#10;AI-generated content may be incorrect.">
            <a:extLst>
              <a:ext uri="{FF2B5EF4-FFF2-40B4-BE49-F238E27FC236}">
                <a16:creationId xmlns:a16="http://schemas.microsoft.com/office/drawing/2014/main" id="{E560106C-B286-D32C-3749-1CC6C714B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65" y="2082907"/>
            <a:ext cx="2896513" cy="3534634"/>
          </a:xfrm>
          <a:prstGeom prst="rect">
            <a:avLst/>
          </a:prstGeom>
        </p:spPr>
      </p:pic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09A809E0-5236-7D91-93C0-C12D4D5A7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6" y="2082907"/>
            <a:ext cx="2332383" cy="167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1DF3F-49D5-B2BC-75BC-D0208792B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976482B-7E6B-522E-3690-3929FA231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 up of a document&#10;&#10;AI-generated content may be incorrect.">
            <a:extLst>
              <a:ext uri="{FF2B5EF4-FFF2-40B4-BE49-F238E27FC236}">
                <a16:creationId xmlns:a16="http://schemas.microsoft.com/office/drawing/2014/main" id="{8377A6AE-67CE-EB1F-41B1-A4E94134C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44184"/>
          </a:xfrm>
          <a:prstGeom prst="rect">
            <a:avLst/>
          </a:prstGeom>
        </p:spPr>
      </p:pic>
      <p:pic>
        <p:nvPicPr>
          <p:cNvPr id="7" name="Picture 6" descr="A person in a suit and tie&#10;&#10;AI-generated content may be incorrect.">
            <a:extLst>
              <a:ext uri="{FF2B5EF4-FFF2-40B4-BE49-F238E27FC236}">
                <a16:creationId xmlns:a16="http://schemas.microsoft.com/office/drawing/2014/main" id="{CEDADBE8-E19F-F85B-EEB0-CA9AB778C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6"/>
            <a:ext cx="4877051" cy="311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33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07EC4-CA3E-1BF4-AB60-48AB2F5B8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8F8830B-2274-9AC7-720A-4B3DF4D17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text on a page&#10;&#10;AI-generated content may be incorrect.">
            <a:extLst>
              <a:ext uri="{FF2B5EF4-FFF2-40B4-BE49-F238E27FC236}">
                <a16:creationId xmlns:a16="http://schemas.microsoft.com/office/drawing/2014/main" id="{2071A29C-79A5-8E7E-8144-436339E94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89904"/>
          </a:xfrm>
          <a:prstGeom prst="rect">
            <a:avLst/>
          </a:prstGeom>
        </p:spPr>
      </p:pic>
      <p:pic>
        <p:nvPicPr>
          <p:cNvPr id="7" name="Picture 6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4917C576-A6A1-E939-6560-F34C84938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445" y="2082907"/>
            <a:ext cx="2802099" cy="3562519"/>
          </a:xfrm>
          <a:prstGeom prst="rect">
            <a:avLst/>
          </a:prstGeom>
        </p:spPr>
      </p:pic>
      <p:pic>
        <p:nvPicPr>
          <p:cNvPr id="9" name="Picture 8" descr="A fire in a fireplace&#10;&#10;AI-generated content may be incorrect.">
            <a:extLst>
              <a:ext uri="{FF2B5EF4-FFF2-40B4-BE49-F238E27FC236}">
                <a16:creationId xmlns:a16="http://schemas.microsoft.com/office/drawing/2014/main" id="{16589BB6-2CCC-3015-3AC7-71EC3710C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40" y="2082907"/>
            <a:ext cx="2816060" cy="217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17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2B874-709E-90A5-7660-6EF2E1BE0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2B27C5E-DE3C-B907-A4C0-820CD0EB6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text on a piece of paper&#10;&#10;AI-generated content may be incorrect.">
            <a:extLst>
              <a:ext uri="{FF2B5EF4-FFF2-40B4-BE49-F238E27FC236}">
                <a16:creationId xmlns:a16="http://schemas.microsoft.com/office/drawing/2014/main" id="{4DEE7C39-BA87-B26B-B1B3-77DCCEE13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71032"/>
          </a:xfrm>
          <a:prstGeom prst="rect">
            <a:avLst/>
          </a:prstGeom>
        </p:spPr>
      </p:pic>
      <p:pic>
        <p:nvPicPr>
          <p:cNvPr id="6" name="Picture 5" descr="A large stone arch with trees in the background&#10;&#10;AI-generated content may be incorrect.">
            <a:extLst>
              <a:ext uri="{FF2B5EF4-FFF2-40B4-BE49-F238E27FC236}">
                <a16:creationId xmlns:a16="http://schemas.microsoft.com/office/drawing/2014/main" id="{2854B69C-934E-57C4-D9DD-05397004A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877052" cy="32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9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70BAB-1E44-12F3-FFF4-19D228019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256033A-1865-34E5-934C-85CC7CFDE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02350678-E140-F692-E549-84230B501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6168"/>
          </a:xfrm>
          <a:prstGeom prst="rect">
            <a:avLst/>
          </a:prstGeom>
        </p:spPr>
      </p:pic>
      <p:pic>
        <p:nvPicPr>
          <p:cNvPr id="6" name="Picture 5" descr="A close-up of a factory&#10;&#10;AI-generated content may be incorrect.">
            <a:extLst>
              <a:ext uri="{FF2B5EF4-FFF2-40B4-BE49-F238E27FC236}">
                <a16:creationId xmlns:a16="http://schemas.microsoft.com/office/drawing/2014/main" id="{7968F54A-271D-E6A9-B429-D837A102E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877052" cy="36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02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F9B07-0EB0-01CC-C06E-6E4160749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C7D270D-2875-C994-FA2B-C37811CC8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yellow text&#10;&#10;AI-generated content may be incorrect.">
            <a:extLst>
              <a:ext uri="{FF2B5EF4-FFF2-40B4-BE49-F238E27FC236}">
                <a16:creationId xmlns:a16="http://schemas.microsoft.com/office/drawing/2014/main" id="{4E48F4B4-0A5E-CDEA-FD09-A5EE4D7D1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88736"/>
          </a:xfrm>
          <a:prstGeom prst="rect">
            <a:avLst/>
          </a:prstGeom>
        </p:spPr>
      </p:pic>
      <p:pic>
        <p:nvPicPr>
          <p:cNvPr id="6" name="Picture 5" descr="A car stuck in rocks&#10;&#10;AI-generated content may be incorrect.">
            <a:extLst>
              <a:ext uri="{FF2B5EF4-FFF2-40B4-BE49-F238E27FC236}">
                <a16:creationId xmlns:a16="http://schemas.microsoft.com/office/drawing/2014/main" id="{1DCFC9A4-8EE6-7A3D-AF8B-C7245007D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74" y="2082907"/>
            <a:ext cx="2295884" cy="3659775"/>
          </a:xfrm>
          <a:prstGeom prst="rect">
            <a:avLst/>
          </a:prstGeom>
        </p:spPr>
      </p:pic>
      <p:pic>
        <p:nvPicPr>
          <p:cNvPr id="8" name="Picture 7" descr="A screenshot of a newspaper&#10;&#10;AI-generated content may be incorrect.">
            <a:extLst>
              <a:ext uri="{FF2B5EF4-FFF2-40B4-BE49-F238E27FC236}">
                <a16:creationId xmlns:a16="http://schemas.microsoft.com/office/drawing/2014/main" id="{C7B9FFBD-C783-39D0-B377-6D681BAD56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280" y="2082907"/>
            <a:ext cx="2676720" cy="31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77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C6D39-B44C-5D14-FA53-9EEA6BB2E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1EEBB9D-582A-36EE-3C67-A94A82929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10D6238E-376E-EEA0-5070-A05D96386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07024"/>
          </a:xfrm>
          <a:prstGeom prst="rect">
            <a:avLst/>
          </a:prstGeom>
        </p:spPr>
      </p:pic>
      <p:pic>
        <p:nvPicPr>
          <p:cNvPr id="6" name="Picture 5" descr="A screenshot of a map&#10;&#10;AI-generated content may be incorrect.">
            <a:extLst>
              <a:ext uri="{FF2B5EF4-FFF2-40B4-BE49-F238E27FC236}">
                <a16:creationId xmlns:a16="http://schemas.microsoft.com/office/drawing/2014/main" id="{B4609B08-139B-2CBF-6BAA-A55DA23CC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58" y="2082908"/>
            <a:ext cx="2872085" cy="3725948"/>
          </a:xfrm>
          <a:prstGeom prst="rect">
            <a:avLst/>
          </a:prstGeom>
        </p:spPr>
      </p:pic>
      <p:pic>
        <p:nvPicPr>
          <p:cNvPr id="8" name="Picture 7" descr="A fox standing in the snow&#10;&#10;AI-generated content may be incorrect.">
            <a:extLst>
              <a:ext uri="{FF2B5EF4-FFF2-40B4-BE49-F238E27FC236}">
                <a16:creationId xmlns:a16="http://schemas.microsoft.com/office/drawing/2014/main" id="{7273D224-E80B-1C42-5B91-61757BB76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733" y="2082907"/>
            <a:ext cx="2625267" cy="134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3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6ADDD-AA19-B3D1-C1F5-9A83CBFF0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6AD6046-B95C-D5AA-1056-7BD9A659D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purple text&#10;&#10;AI-generated content may be incorrect.">
            <a:extLst>
              <a:ext uri="{FF2B5EF4-FFF2-40B4-BE49-F238E27FC236}">
                <a16:creationId xmlns:a16="http://schemas.microsoft.com/office/drawing/2014/main" id="{354FDAA1-5B1A-9373-952D-07509059C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70448"/>
          </a:xfrm>
          <a:prstGeom prst="rect">
            <a:avLst/>
          </a:prstGeom>
        </p:spPr>
      </p:pic>
      <p:pic>
        <p:nvPicPr>
          <p:cNvPr id="6" name="Picture 5" descr="A house in water with a sign on it&#10;&#10;AI-generated content may be incorrect.">
            <a:extLst>
              <a:ext uri="{FF2B5EF4-FFF2-40B4-BE49-F238E27FC236}">
                <a16:creationId xmlns:a16="http://schemas.microsoft.com/office/drawing/2014/main" id="{B844DAE4-BE78-7354-563E-6402FC9D6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6"/>
            <a:ext cx="4877051" cy="312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6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557C9-88BE-0131-C1AC-1F603552C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72DA743-6BE9-1041-A4BF-43F16EB95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yellow text&#10;&#10;AI-generated content may be incorrect.">
            <a:extLst>
              <a:ext uri="{FF2B5EF4-FFF2-40B4-BE49-F238E27FC236}">
                <a16:creationId xmlns:a16="http://schemas.microsoft.com/office/drawing/2014/main" id="{033345FD-86D9-91DC-B9E6-5C06EADFA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97880"/>
          </a:xfrm>
          <a:prstGeom prst="rect">
            <a:avLst/>
          </a:prstGeom>
        </p:spPr>
      </p:pic>
      <p:pic>
        <p:nvPicPr>
          <p:cNvPr id="6" name="Picture 5" descr="A bird on a branch&#10;&#10;AI-generated content may be incorrect.">
            <a:extLst>
              <a:ext uri="{FF2B5EF4-FFF2-40B4-BE49-F238E27FC236}">
                <a16:creationId xmlns:a16="http://schemas.microsoft.com/office/drawing/2014/main" id="{814F9D1B-BE39-FA2F-9EFD-762EB35F8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23" y="2082907"/>
            <a:ext cx="3283119" cy="3492679"/>
          </a:xfrm>
          <a:prstGeom prst="rect">
            <a:avLst/>
          </a:prstGeom>
        </p:spPr>
      </p:pic>
      <p:pic>
        <p:nvPicPr>
          <p:cNvPr id="8" name="Picture 7" descr="A group of animals walking on a tile floor&#10;&#10;AI-generated content may be incorrect.">
            <a:extLst>
              <a:ext uri="{FF2B5EF4-FFF2-40B4-BE49-F238E27FC236}">
                <a16:creationId xmlns:a16="http://schemas.microsoft.com/office/drawing/2014/main" id="{9776D7DD-CA59-4D93-9EA1-5A5C8FAFE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40" y="2082908"/>
            <a:ext cx="2143760" cy="138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0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D7D72-4231-3BB8-393D-12B75A93D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CEB4A73-C7DB-42D9-26A2-5A98E2448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BF69D25B-387C-C3A9-B874-A262181FD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43016"/>
          </a:xfrm>
          <a:prstGeom prst="rect">
            <a:avLst/>
          </a:prstGeom>
        </p:spPr>
      </p:pic>
      <p:pic>
        <p:nvPicPr>
          <p:cNvPr id="6" name="Picture 5" descr="A person with arms outstretched&#10;&#10;AI-generated content may be incorrect.">
            <a:extLst>
              <a:ext uri="{FF2B5EF4-FFF2-40B4-BE49-F238E27FC236}">
                <a16:creationId xmlns:a16="http://schemas.microsoft.com/office/drawing/2014/main" id="{E5533066-F33D-0506-BD54-96E6E3E2D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63" y="2082908"/>
            <a:ext cx="2771001" cy="3642032"/>
          </a:xfrm>
          <a:prstGeom prst="rect">
            <a:avLst/>
          </a:prstGeom>
        </p:spPr>
      </p:pic>
      <p:pic>
        <p:nvPicPr>
          <p:cNvPr id="8" name="Picture 7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8318A273-735E-6ADD-F415-ED2D993ED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2082907"/>
            <a:ext cx="2387600" cy="178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E38DF-0B5A-07E0-96CE-EB3B71453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16B0464-736B-E6B9-05EF-0A27D3618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5B809DB2-B527-695A-3162-5D83448EE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97880"/>
          </a:xfrm>
          <a:prstGeom prst="rect">
            <a:avLst/>
          </a:prstGeom>
        </p:spPr>
      </p:pic>
      <p:pic>
        <p:nvPicPr>
          <p:cNvPr id="6" name="Picture 5" descr="A screenshot of a social media page&#10;&#10;AI-generated content may be incorrect.">
            <a:extLst>
              <a:ext uri="{FF2B5EF4-FFF2-40B4-BE49-F238E27FC236}">
                <a16:creationId xmlns:a16="http://schemas.microsoft.com/office/drawing/2014/main" id="{89B11165-4094-BF65-E59B-200F71905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901" y="2082908"/>
            <a:ext cx="2826554" cy="3661910"/>
          </a:xfrm>
          <a:prstGeom prst="rect">
            <a:avLst/>
          </a:prstGeom>
        </p:spPr>
      </p:pic>
      <p:pic>
        <p:nvPicPr>
          <p:cNvPr id="8" name="Picture 7" descr="A screenshot of a video&#10;&#10;AI-generated content may be incorrect.">
            <a:extLst>
              <a:ext uri="{FF2B5EF4-FFF2-40B4-BE49-F238E27FC236}">
                <a16:creationId xmlns:a16="http://schemas.microsoft.com/office/drawing/2014/main" id="{F2D97C92-BDAD-DCFB-9F9D-57CED286B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36" y="2082907"/>
            <a:ext cx="2435464" cy="28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7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2025-12-19T20:54:14Z</dcterms:created>
  <dcterms:modified xsi:type="dcterms:W3CDTF">2025-12-19T21:23:50Z</dcterms:modified>
</cp:coreProperties>
</file>